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4"/>
  </p:sldMasterIdLst>
  <p:notesMasterIdLst>
    <p:notesMasterId r:id="rId39"/>
  </p:notesMasterIdLst>
  <p:handoutMasterIdLst>
    <p:handoutMasterId r:id="rId40"/>
  </p:handoutMasterIdLst>
  <p:sldIdLst>
    <p:sldId id="256" r:id="rId5"/>
    <p:sldId id="299" r:id="rId6"/>
    <p:sldId id="346" r:id="rId7"/>
    <p:sldId id="320" r:id="rId8"/>
    <p:sldId id="347" r:id="rId9"/>
    <p:sldId id="348" r:id="rId10"/>
    <p:sldId id="349" r:id="rId11"/>
    <p:sldId id="350" r:id="rId12"/>
    <p:sldId id="298" r:id="rId13"/>
    <p:sldId id="355" r:id="rId14"/>
    <p:sldId id="286" r:id="rId15"/>
    <p:sldId id="287" r:id="rId16"/>
    <p:sldId id="288" r:id="rId17"/>
    <p:sldId id="289" r:id="rId18"/>
    <p:sldId id="279" r:id="rId19"/>
    <p:sldId id="338" r:id="rId20"/>
    <p:sldId id="278" r:id="rId21"/>
    <p:sldId id="319" r:id="rId22"/>
    <p:sldId id="341" r:id="rId23"/>
    <p:sldId id="334" r:id="rId24"/>
    <p:sldId id="333" r:id="rId25"/>
    <p:sldId id="262" r:id="rId26"/>
    <p:sldId id="294" r:id="rId27"/>
    <p:sldId id="284" r:id="rId28"/>
    <p:sldId id="295" r:id="rId29"/>
    <p:sldId id="331" r:id="rId30"/>
    <p:sldId id="342" r:id="rId31"/>
    <p:sldId id="344" r:id="rId32"/>
    <p:sldId id="296" r:id="rId33"/>
    <p:sldId id="339" r:id="rId34"/>
    <p:sldId id="292" r:id="rId35"/>
    <p:sldId id="357" r:id="rId36"/>
    <p:sldId id="359" r:id="rId37"/>
    <p:sldId id="293" r:id="rId38"/>
  </p:sldIdLst>
  <p:sldSz cx="9144000" cy="6858000" type="screen4x3"/>
  <p:notesSz cx="6648450" cy="98504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2" pos="3016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F67840"/>
    <a:srgbClr val="BFACE6"/>
    <a:srgbClr val="6EF52B"/>
    <a:srgbClr val="F2742E"/>
    <a:srgbClr val="664CD4"/>
    <a:srgbClr val="F07138"/>
    <a:srgbClr val="FFFF66"/>
    <a:srgbClr val="40E09F"/>
    <a:srgbClr val="9271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4591" autoAdjust="0"/>
    <p:restoredTop sz="93891" autoAdjust="0"/>
  </p:normalViewPr>
  <p:slideViewPr>
    <p:cSldViewPr>
      <p:cViewPr varScale="1">
        <p:scale>
          <a:sx n="107" d="100"/>
          <a:sy n="107" d="100"/>
        </p:scale>
        <p:origin x="120" y="246"/>
      </p:cViewPr>
      <p:guideLst>
        <p:guide pos="3016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92F950-B05F-AC45-90B7-097DEBFADD4A}" type="doc">
      <dgm:prSet loTypeId="urn:microsoft.com/office/officeart/2005/8/layout/arrow2" loCatId="process" qsTypeId="urn:microsoft.com/office/officeart/2005/8/quickstyle/simple4" qsCatId="simple" csTypeId="urn:microsoft.com/office/officeart/2005/8/colors/accent1_2" csCatId="accent1" phldr="1"/>
      <dgm:spPr/>
    </dgm:pt>
    <dgm:pt modelId="{397949D5-2F8A-E046-B153-6B12D11BEC3D}">
      <dgm:prSet phldrT="[Text]" custT="1"/>
      <dgm:spPr/>
      <dgm:t>
        <a:bodyPr/>
        <a:lstStyle/>
        <a:p>
          <a:r>
            <a:rPr lang="de-DE" sz="2000" b="1" dirty="0"/>
            <a:t>Hauptschulabschluss</a:t>
          </a:r>
        </a:p>
      </dgm:t>
    </dgm:pt>
    <dgm:pt modelId="{1A685F50-29A7-2D4F-AC9F-80CB341E34CA}" type="parTrans" cxnId="{A375740D-2320-6E43-B153-A1D87DA652FC}">
      <dgm:prSet/>
      <dgm:spPr/>
      <dgm:t>
        <a:bodyPr/>
        <a:lstStyle/>
        <a:p>
          <a:endParaRPr lang="de-DE"/>
        </a:p>
      </dgm:t>
    </dgm:pt>
    <dgm:pt modelId="{1CFD9C22-CF1A-ED48-9AFD-A496251B7A53}" type="sibTrans" cxnId="{A375740D-2320-6E43-B153-A1D87DA652FC}">
      <dgm:prSet/>
      <dgm:spPr/>
      <dgm:t>
        <a:bodyPr/>
        <a:lstStyle/>
        <a:p>
          <a:endParaRPr lang="de-DE"/>
        </a:p>
      </dgm:t>
    </dgm:pt>
    <dgm:pt modelId="{8217E8CE-262D-7544-A45A-71255642B688}">
      <dgm:prSet phldrT="[Text]" custT="1"/>
      <dgm:spPr/>
      <dgm:t>
        <a:bodyPr/>
        <a:lstStyle/>
        <a:p>
          <a:r>
            <a:rPr lang="de-DE" sz="2000" b="1" dirty="0"/>
            <a:t>Hauptschulabschluss </a:t>
          </a:r>
          <a:br>
            <a:rPr lang="de-DE" sz="2000" b="1" dirty="0"/>
          </a:br>
          <a:r>
            <a:rPr lang="de-DE" sz="2000" b="1" dirty="0"/>
            <a:t>nach Klasse 10</a:t>
          </a:r>
        </a:p>
      </dgm:t>
    </dgm:pt>
    <dgm:pt modelId="{9D6CEDBA-AFD9-6340-B97D-E1DDB5C7A726}" type="parTrans" cxnId="{5744D410-E11E-2149-9CB3-BB5693B92798}">
      <dgm:prSet/>
      <dgm:spPr/>
      <dgm:t>
        <a:bodyPr/>
        <a:lstStyle/>
        <a:p>
          <a:endParaRPr lang="de-DE"/>
        </a:p>
      </dgm:t>
    </dgm:pt>
    <dgm:pt modelId="{F44C7AAC-343A-CA4C-A6FF-4409DD53EEDA}" type="sibTrans" cxnId="{5744D410-E11E-2149-9CB3-BB5693B92798}">
      <dgm:prSet/>
      <dgm:spPr/>
      <dgm:t>
        <a:bodyPr/>
        <a:lstStyle/>
        <a:p>
          <a:endParaRPr lang="de-DE"/>
        </a:p>
      </dgm:t>
    </dgm:pt>
    <dgm:pt modelId="{9FF05B3E-E32F-5B4A-8B78-EA8652D9E047}">
      <dgm:prSet phldrT="[Text]" custT="1"/>
      <dgm:spPr/>
      <dgm:t>
        <a:bodyPr/>
        <a:lstStyle/>
        <a:p>
          <a:r>
            <a:rPr lang="de-DE" sz="2000" b="1" dirty="0" err="1"/>
            <a:t>Fachober-schulreife</a:t>
          </a:r>
          <a:r>
            <a:rPr lang="de-DE" sz="2000" b="1" dirty="0"/>
            <a:t> (FOR)</a:t>
          </a:r>
        </a:p>
      </dgm:t>
    </dgm:pt>
    <dgm:pt modelId="{03011761-C7BE-8648-A928-E409B9B7E043}" type="parTrans" cxnId="{670F6CF9-DBDA-9149-819A-BAEAE29A5F7B}">
      <dgm:prSet/>
      <dgm:spPr/>
      <dgm:t>
        <a:bodyPr/>
        <a:lstStyle/>
        <a:p>
          <a:endParaRPr lang="de-DE"/>
        </a:p>
      </dgm:t>
    </dgm:pt>
    <dgm:pt modelId="{E7252C26-02B7-514B-8BFF-7EEF5ABC8ECD}" type="sibTrans" cxnId="{670F6CF9-DBDA-9149-819A-BAEAE29A5F7B}">
      <dgm:prSet/>
      <dgm:spPr/>
      <dgm:t>
        <a:bodyPr/>
        <a:lstStyle/>
        <a:p>
          <a:endParaRPr lang="de-DE"/>
        </a:p>
      </dgm:t>
    </dgm:pt>
    <dgm:pt modelId="{40FBDE1D-B263-9D41-81E4-B9D26A0F8529}">
      <dgm:prSet phldrT="[Text]" custT="1"/>
      <dgm:spPr/>
      <dgm:t>
        <a:bodyPr/>
        <a:lstStyle/>
        <a:p>
          <a:r>
            <a:rPr lang="de-DE" sz="2000" b="1" dirty="0"/>
            <a:t>Fachoberschulreife (FOR Q)</a:t>
          </a:r>
        </a:p>
      </dgm:t>
    </dgm:pt>
    <dgm:pt modelId="{077B343E-5E92-4A4D-8FFA-F12D7E6ADC94}" type="parTrans" cxnId="{BA0F67AE-D732-704E-BA18-781A3C17863C}">
      <dgm:prSet/>
      <dgm:spPr/>
      <dgm:t>
        <a:bodyPr/>
        <a:lstStyle/>
        <a:p>
          <a:endParaRPr lang="de-DE"/>
        </a:p>
      </dgm:t>
    </dgm:pt>
    <dgm:pt modelId="{45DDFD37-ADAF-BE40-9702-BED0D0F9E316}" type="sibTrans" cxnId="{BA0F67AE-D732-704E-BA18-781A3C17863C}">
      <dgm:prSet/>
      <dgm:spPr/>
      <dgm:t>
        <a:bodyPr/>
        <a:lstStyle/>
        <a:p>
          <a:endParaRPr lang="de-DE"/>
        </a:p>
      </dgm:t>
    </dgm:pt>
    <dgm:pt modelId="{B0DEFD82-60C8-2C43-8B56-735C3874DCAF}" type="pres">
      <dgm:prSet presAssocID="{7392F950-B05F-AC45-90B7-097DEBFADD4A}" presName="arrowDiagram" presStyleCnt="0">
        <dgm:presLayoutVars>
          <dgm:chMax val="5"/>
          <dgm:dir/>
          <dgm:resizeHandles val="exact"/>
        </dgm:presLayoutVars>
      </dgm:prSet>
      <dgm:spPr/>
    </dgm:pt>
    <dgm:pt modelId="{AF23957E-8108-F44E-994D-B9ED47C4C390}" type="pres">
      <dgm:prSet presAssocID="{7392F950-B05F-AC45-90B7-097DEBFADD4A}" presName="arrow" presStyleLbl="bgShp" presStyleIdx="0" presStyleCnt="1" custLinFactNeighborX="15909" custLinFactNeighborY="-1818"/>
      <dgm:spPr/>
    </dgm:pt>
    <dgm:pt modelId="{14D6CBF4-E49F-7B40-A0D4-D7554990B808}" type="pres">
      <dgm:prSet presAssocID="{7392F950-B05F-AC45-90B7-097DEBFADD4A}" presName="arrowDiagram4" presStyleCnt="0"/>
      <dgm:spPr/>
    </dgm:pt>
    <dgm:pt modelId="{2CA3E759-D652-264A-95E6-CE6C3ED274D2}" type="pres">
      <dgm:prSet presAssocID="{397949D5-2F8A-E046-B153-6B12D11BEC3D}" presName="bullet4a" presStyleLbl="node1" presStyleIdx="0" presStyleCnt="4" custLinFactX="-16881" custLinFactY="-300000" custLinFactNeighborX="-100000" custLinFactNeighborY="-316667"/>
      <dgm:spPr>
        <a:solidFill>
          <a:srgbClr val="FFFFFF"/>
        </a:solidFill>
        <a:effectLst/>
      </dgm:spPr>
    </dgm:pt>
    <dgm:pt modelId="{BCFE910F-AF51-D447-A91A-16B596A550A0}" type="pres">
      <dgm:prSet presAssocID="{397949D5-2F8A-E046-B153-6B12D11BEC3D}" presName="textBox4a" presStyleLbl="revTx" presStyleIdx="0" presStyleCnt="4" custScaleX="267812" custScaleY="57983">
        <dgm:presLayoutVars>
          <dgm:bulletEnabled val="1"/>
        </dgm:presLayoutVars>
      </dgm:prSet>
      <dgm:spPr/>
    </dgm:pt>
    <dgm:pt modelId="{65D4C569-95E1-D641-AF63-266E0E182A07}" type="pres">
      <dgm:prSet presAssocID="{8217E8CE-262D-7544-A45A-71255642B688}" presName="bullet4b" presStyleLbl="node1" presStyleIdx="1" presStyleCnt="4" custLinFactY="-100000" custLinFactNeighborX="-56790" custLinFactNeighborY="-177604"/>
      <dgm:spPr>
        <a:solidFill>
          <a:srgbClr val="FFFFFF"/>
        </a:solidFill>
        <a:effectLst/>
      </dgm:spPr>
    </dgm:pt>
    <dgm:pt modelId="{F650D0BE-72EA-5A47-AC66-0E920852EC0F}" type="pres">
      <dgm:prSet presAssocID="{8217E8CE-262D-7544-A45A-71255642B688}" presName="textBox4b" presStyleLbl="revTx" presStyleIdx="1" presStyleCnt="4" custScaleX="233691" custScaleY="85412" custLinFactNeighborX="26663" custLinFactNeighborY="5179">
        <dgm:presLayoutVars>
          <dgm:bulletEnabled val="1"/>
        </dgm:presLayoutVars>
      </dgm:prSet>
      <dgm:spPr/>
    </dgm:pt>
    <dgm:pt modelId="{12AC397F-10A1-114C-B6C2-CEAC4FC59450}" type="pres">
      <dgm:prSet presAssocID="{9FF05B3E-E32F-5B4A-8B78-EA8652D9E047}" presName="bullet4c" presStyleLbl="node1" presStyleIdx="2" presStyleCnt="4" custLinFactNeighborX="-41288" custLinFactNeighborY="-27044"/>
      <dgm:spPr/>
    </dgm:pt>
    <dgm:pt modelId="{E38C4C05-3B2E-3546-B1D0-6A00FA79E131}" type="pres">
      <dgm:prSet presAssocID="{9FF05B3E-E32F-5B4A-8B78-EA8652D9E047}" presName="textBox4c" presStyleLbl="revTx" presStyleIdx="2" presStyleCnt="4" custScaleX="144276" custScaleY="78425" custLinFactNeighborX="-5862" custLinFactNeighborY="-2481">
        <dgm:presLayoutVars>
          <dgm:bulletEnabled val="1"/>
        </dgm:presLayoutVars>
      </dgm:prSet>
      <dgm:spPr/>
    </dgm:pt>
    <dgm:pt modelId="{40855812-7ECA-A74E-AE03-C0671C1FB602}" type="pres">
      <dgm:prSet presAssocID="{40FBDE1D-B263-9D41-81E4-B9D26A0F8529}" presName="bullet4d" presStyleLbl="node1" presStyleIdx="3" presStyleCnt="4" custLinFactX="-359929" custLinFactY="-69777" custLinFactNeighborX="-400000" custLinFactNeighborY="-100000"/>
      <dgm:spPr>
        <a:solidFill>
          <a:schemeClr val="bg1"/>
        </a:solidFill>
        <a:ln>
          <a:solidFill>
            <a:schemeClr val="bg1"/>
          </a:solidFill>
        </a:ln>
        <a:effectLst/>
      </dgm:spPr>
    </dgm:pt>
    <dgm:pt modelId="{FCC0EFA5-2205-EE48-868B-83E0FB895EA3}" type="pres">
      <dgm:prSet presAssocID="{40FBDE1D-B263-9D41-81E4-B9D26A0F8529}" presName="textBox4d" presStyleLbl="revTx" presStyleIdx="3" presStyleCnt="4" custScaleX="176632" custScaleY="81404" custLinFactNeighborX="2578" custLinFactNeighborY="-6927">
        <dgm:presLayoutVars>
          <dgm:bulletEnabled val="1"/>
        </dgm:presLayoutVars>
      </dgm:prSet>
      <dgm:spPr/>
    </dgm:pt>
  </dgm:ptLst>
  <dgm:cxnLst>
    <dgm:cxn modelId="{29177309-F43A-0A4A-84A5-E1DB6E8AE89E}" type="presOf" srcId="{7392F950-B05F-AC45-90B7-097DEBFADD4A}" destId="{B0DEFD82-60C8-2C43-8B56-735C3874DCAF}" srcOrd="0" destOrd="0" presId="urn:microsoft.com/office/officeart/2005/8/layout/arrow2"/>
    <dgm:cxn modelId="{A375740D-2320-6E43-B153-A1D87DA652FC}" srcId="{7392F950-B05F-AC45-90B7-097DEBFADD4A}" destId="{397949D5-2F8A-E046-B153-6B12D11BEC3D}" srcOrd="0" destOrd="0" parTransId="{1A685F50-29A7-2D4F-AC9F-80CB341E34CA}" sibTransId="{1CFD9C22-CF1A-ED48-9AFD-A496251B7A53}"/>
    <dgm:cxn modelId="{5744D410-E11E-2149-9CB3-BB5693B92798}" srcId="{7392F950-B05F-AC45-90B7-097DEBFADD4A}" destId="{8217E8CE-262D-7544-A45A-71255642B688}" srcOrd="1" destOrd="0" parTransId="{9D6CEDBA-AFD9-6340-B97D-E1DDB5C7A726}" sibTransId="{F44C7AAC-343A-CA4C-A6FF-4409DD53EEDA}"/>
    <dgm:cxn modelId="{E4BE2666-9EE6-FB4E-9FA9-9A2FD0E93566}" type="presOf" srcId="{40FBDE1D-B263-9D41-81E4-B9D26A0F8529}" destId="{FCC0EFA5-2205-EE48-868B-83E0FB895EA3}" srcOrd="0" destOrd="0" presId="urn:microsoft.com/office/officeart/2005/8/layout/arrow2"/>
    <dgm:cxn modelId="{300E2B89-1BBF-E348-A3D2-F48F154A48A6}" type="presOf" srcId="{8217E8CE-262D-7544-A45A-71255642B688}" destId="{F650D0BE-72EA-5A47-AC66-0E920852EC0F}" srcOrd="0" destOrd="0" presId="urn:microsoft.com/office/officeart/2005/8/layout/arrow2"/>
    <dgm:cxn modelId="{BA0F67AE-D732-704E-BA18-781A3C17863C}" srcId="{7392F950-B05F-AC45-90B7-097DEBFADD4A}" destId="{40FBDE1D-B263-9D41-81E4-B9D26A0F8529}" srcOrd="3" destOrd="0" parTransId="{077B343E-5E92-4A4D-8FFA-F12D7E6ADC94}" sibTransId="{45DDFD37-ADAF-BE40-9702-BED0D0F9E316}"/>
    <dgm:cxn modelId="{A8483EB1-014C-0A4C-97D3-98DFBCFA400F}" type="presOf" srcId="{9FF05B3E-E32F-5B4A-8B78-EA8652D9E047}" destId="{E38C4C05-3B2E-3546-B1D0-6A00FA79E131}" srcOrd="0" destOrd="0" presId="urn:microsoft.com/office/officeart/2005/8/layout/arrow2"/>
    <dgm:cxn modelId="{24CB36E1-3E6F-444F-B7FB-4C84366FC696}" type="presOf" srcId="{397949D5-2F8A-E046-B153-6B12D11BEC3D}" destId="{BCFE910F-AF51-D447-A91A-16B596A550A0}" srcOrd="0" destOrd="0" presId="urn:microsoft.com/office/officeart/2005/8/layout/arrow2"/>
    <dgm:cxn modelId="{670F6CF9-DBDA-9149-819A-BAEAE29A5F7B}" srcId="{7392F950-B05F-AC45-90B7-097DEBFADD4A}" destId="{9FF05B3E-E32F-5B4A-8B78-EA8652D9E047}" srcOrd="2" destOrd="0" parTransId="{03011761-C7BE-8648-A928-E409B9B7E043}" sibTransId="{E7252C26-02B7-514B-8BFF-7EEF5ABC8ECD}"/>
    <dgm:cxn modelId="{03E5665F-F147-564B-B135-B32375404335}" type="presParOf" srcId="{B0DEFD82-60C8-2C43-8B56-735C3874DCAF}" destId="{AF23957E-8108-F44E-994D-B9ED47C4C390}" srcOrd="0" destOrd="0" presId="urn:microsoft.com/office/officeart/2005/8/layout/arrow2"/>
    <dgm:cxn modelId="{4A2DCCE0-06B8-0A48-81DD-B16A2C07002C}" type="presParOf" srcId="{B0DEFD82-60C8-2C43-8B56-735C3874DCAF}" destId="{14D6CBF4-E49F-7B40-A0D4-D7554990B808}" srcOrd="1" destOrd="0" presId="urn:microsoft.com/office/officeart/2005/8/layout/arrow2"/>
    <dgm:cxn modelId="{7E11AF20-AE71-C04E-AC72-D9CDF174FF18}" type="presParOf" srcId="{14D6CBF4-E49F-7B40-A0D4-D7554990B808}" destId="{2CA3E759-D652-264A-95E6-CE6C3ED274D2}" srcOrd="0" destOrd="0" presId="urn:microsoft.com/office/officeart/2005/8/layout/arrow2"/>
    <dgm:cxn modelId="{BD692F2B-0FD1-E34D-9A01-1FFD9990B309}" type="presParOf" srcId="{14D6CBF4-E49F-7B40-A0D4-D7554990B808}" destId="{BCFE910F-AF51-D447-A91A-16B596A550A0}" srcOrd="1" destOrd="0" presId="urn:microsoft.com/office/officeart/2005/8/layout/arrow2"/>
    <dgm:cxn modelId="{55698EC0-7FF4-1D43-ADE3-16929A8CB01A}" type="presParOf" srcId="{14D6CBF4-E49F-7B40-A0D4-D7554990B808}" destId="{65D4C569-95E1-D641-AF63-266E0E182A07}" srcOrd="2" destOrd="0" presId="urn:microsoft.com/office/officeart/2005/8/layout/arrow2"/>
    <dgm:cxn modelId="{1A05DDDC-7292-5142-B45A-B185C570212F}" type="presParOf" srcId="{14D6CBF4-E49F-7B40-A0D4-D7554990B808}" destId="{F650D0BE-72EA-5A47-AC66-0E920852EC0F}" srcOrd="3" destOrd="0" presId="urn:microsoft.com/office/officeart/2005/8/layout/arrow2"/>
    <dgm:cxn modelId="{8BF24102-186C-A14A-940A-9A25A3902B14}" type="presParOf" srcId="{14D6CBF4-E49F-7B40-A0D4-D7554990B808}" destId="{12AC397F-10A1-114C-B6C2-CEAC4FC59450}" srcOrd="4" destOrd="0" presId="urn:microsoft.com/office/officeart/2005/8/layout/arrow2"/>
    <dgm:cxn modelId="{69746938-1CAB-F346-8EA5-73BEBD6E9D4A}" type="presParOf" srcId="{14D6CBF4-E49F-7B40-A0D4-D7554990B808}" destId="{E38C4C05-3B2E-3546-B1D0-6A00FA79E131}" srcOrd="5" destOrd="0" presId="urn:microsoft.com/office/officeart/2005/8/layout/arrow2"/>
    <dgm:cxn modelId="{912B9986-2430-6F45-AFD3-D79127E2F10F}" type="presParOf" srcId="{14D6CBF4-E49F-7B40-A0D4-D7554990B808}" destId="{40855812-7ECA-A74E-AE03-C0671C1FB602}" srcOrd="6" destOrd="0" presId="urn:microsoft.com/office/officeart/2005/8/layout/arrow2"/>
    <dgm:cxn modelId="{C61D3A06-8914-E74C-8F5C-87CF397AC5C0}" type="presParOf" srcId="{14D6CBF4-E49F-7B40-A0D4-D7554990B808}" destId="{FCC0EFA5-2205-EE48-868B-83E0FB895EA3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92F950-B05F-AC45-90B7-097DEBFADD4A}" type="doc">
      <dgm:prSet loTypeId="urn:microsoft.com/office/officeart/2005/8/layout/arrow2" loCatId="process" qsTypeId="urn:microsoft.com/office/officeart/2005/8/quickstyle/simple4" qsCatId="simple" csTypeId="urn:microsoft.com/office/officeart/2005/8/colors/accent1_2" csCatId="accent1" phldr="1"/>
      <dgm:spPr/>
    </dgm:pt>
    <dgm:pt modelId="{8217E8CE-262D-7544-A45A-71255642B688}">
      <dgm:prSet phldrT="[Text]" custT="1"/>
      <dgm:spPr/>
      <dgm:t>
        <a:bodyPr/>
        <a:lstStyle/>
        <a:p>
          <a:r>
            <a:rPr lang="de-DE" sz="2000" b="1" dirty="0"/>
            <a:t>Abitur (Allgemeine Hochschulreife)</a:t>
          </a:r>
        </a:p>
      </dgm:t>
    </dgm:pt>
    <dgm:pt modelId="{9D6CEDBA-AFD9-6340-B97D-E1DDB5C7A726}" type="parTrans" cxnId="{5744D410-E11E-2149-9CB3-BB5693B92798}">
      <dgm:prSet/>
      <dgm:spPr/>
      <dgm:t>
        <a:bodyPr/>
        <a:lstStyle/>
        <a:p>
          <a:endParaRPr lang="de-DE"/>
        </a:p>
      </dgm:t>
    </dgm:pt>
    <dgm:pt modelId="{F44C7AAC-343A-CA4C-A6FF-4409DD53EEDA}" type="sibTrans" cxnId="{5744D410-E11E-2149-9CB3-BB5693B92798}">
      <dgm:prSet/>
      <dgm:spPr/>
      <dgm:t>
        <a:bodyPr/>
        <a:lstStyle/>
        <a:p>
          <a:endParaRPr lang="de-DE"/>
        </a:p>
      </dgm:t>
    </dgm:pt>
    <dgm:pt modelId="{AA617744-8B32-E54D-BC47-D1D276C6FEF3}">
      <dgm:prSet phldrT="[Text]" custT="1"/>
      <dgm:spPr/>
      <dgm:t>
        <a:bodyPr/>
        <a:lstStyle/>
        <a:p>
          <a:r>
            <a:rPr lang="de-DE" sz="2000" b="1" dirty="0"/>
            <a:t>Fachabitur (Fachhochschulreife/</a:t>
          </a:r>
          <a:br>
            <a:rPr lang="de-DE" sz="2000" b="1" dirty="0"/>
          </a:br>
          <a:r>
            <a:rPr lang="de-DE" sz="2000" b="1" dirty="0"/>
            <a:t>Schulischer Teil)</a:t>
          </a:r>
        </a:p>
      </dgm:t>
    </dgm:pt>
    <dgm:pt modelId="{8E0BABCC-510A-8D4B-BF26-3001A81AD325}" type="parTrans" cxnId="{3C143009-57E2-CB4A-B534-31CA99E1A8B3}">
      <dgm:prSet/>
      <dgm:spPr/>
      <dgm:t>
        <a:bodyPr/>
        <a:lstStyle/>
        <a:p>
          <a:endParaRPr lang="de-DE"/>
        </a:p>
      </dgm:t>
    </dgm:pt>
    <dgm:pt modelId="{04CEC514-D6F1-C945-8EB1-24B17EBED2CD}" type="sibTrans" cxnId="{3C143009-57E2-CB4A-B534-31CA99E1A8B3}">
      <dgm:prSet/>
      <dgm:spPr/>
      <dgm:t>
        <a:bodyPr/>
        <a:lstStyle/>
        <a:p>
          <a:endParaRPr lang="de-DE"/>
        </a:p>
      </dgm:t>
    </dgm:pt>
    <dgm:pt modelId="{B0DEFD82-60C8-2C43-8B56-735C3874DCAF}" type="pres">
      <dgm:prSet presAssocID="{7392F950-B05F-AC45-90B7-097DEBFADD4A}" presName="arrowDiagram" presStyleCnt="0">
        <dgm:presLayoutVars>
          <dgm:chMax val="5"/>
          <dgm:dir/>
          <dgm:resizeHandles val="exact"/>
        </dgm:presLayoutVars>
      </dgm:prSet>
      <dgm:spPr/>
    </dgm:pt>
    <dgm:pt modelId="{AF23957E-8108-F44E-994D-B9ED47C4C390}" type="pres">
      <dgm:prSet presAssocID="{7392F950-B05F-AC45-90B7-097DEBFADD4A}" presName="arrow" presStyleLbl="bgShp" presStyleIdx="0" presStyleCnt="1" custLinFactNeighborX="15909" custLinFactNeighborY="-1818"/>
      <dgm:spPr/>
    </dgm:pt>
    <dgm:pt modelId="{18730C5C-6C6E-6A4B-9635-A6C81831B9FE}" type="pres">
      <dgm:prSet presAssocID="{7392F950-B05F-AC45-90B7-097DEBFADD4A}" presName="arrowDiagram2" presStyleCnt="0"/>
      <dgm:spPr/>
    </dgm:pt>
    <dgm:pt modelId="{C5BB8A6E-A952-3648-98D4-0EF43217F062}" type="pres">
      <dgm:prSet presAssocID="{AA617744-8B32-E54D-BC47-D1D276C6FEF3}" presName="bullet2a" presStyleLbl="node1" presStyleIdx="0" presStyleCnt="2" custLinFactX="-100000" custLinFactY="-100000" custLinFactNeighborX="-162500" custLinFactNeighborY="-188690"/>
      <dgm:spPr>
        <a:solidFill>
          <a:srgbClr val="FFFFFF"/>
        </a:solidFill>
        <a:effectLst/>
      </dgm:spPr>
    </dgm:pt>
    <dgm:pt modelId="{DE7D977D-B47B-6941-88E3-A8A5F43471DB}" type="pres">
      <dgm:prSet presAssocID="{AA617744-8B32-E54D-BC47-D1D276C6FEF3}" presName="textBox2a" presStyleLbl="revTx" presStyleIdx="0" presStyleCnt="2" custScaleX="122851" custLinFactNeighborX="25000" custLinFactNeighborY="-13193">
        <dgm:presLayoutVars>
          <dgm:bulletEnabled val="1"/>
        </dgm:presLayoutVars>
      </dgm:prSet>
      <dgm:spPr/>
    </dgm:pt>
    <dgm:pt modelId="{E3D7FAD1-2412-504E-A859-6333BE424EDC}" type="pres">
      <dgm:prSet presAssocID="{8217E8CE-262D-7544-A45A-71255642B688}" presName="bullet2b" presStyleLbl="node1" presStyleIdx="1" presStyleCnt="2" custLinFactX="294097" custLinFactY="200000" custLinFactNeighborX="300000" custLinFactNeighborY="209722"/>
      <dgm:spPr>
        <a:solidFill>
          <a:srgbClr val="FFFFFF"/>
        </a:solidFill>
        <a:effectLst/>
      </dgm:spPr>
    </dgm:pt>
    <dgm:pt modelId="{61B2E4B1-B1E2-C441-A7B6-037A41B523B5}" type="pres">
      <dgm:prSet presAssocID="{8217E8CE-262D-7544-A45A-71255642B688}" presName="textBox2b" presStyleLbl="revTx" presStyleIdx="1" presStyleCnt="2" custLinFactNeighborX="29936" custLinFactNeighborY="-8258">
        <dgm:presLayoutVars>
          <dgm:bulletEnabled val="1"/>
        </dgm:presLayoutVars>
      </dgm:prSet>
      <dgm:spPr/>
    </dgm:pt>
  </dgm:ptLst>
  <dgm:cxnLst>
    <dgm:cxn modelId="{3C143009-57E2-CB4A-B534-31CA99E1A8B3}" srcId="{7392F950-B05F-AC45-90B7-097DEBFADD4A}" destId="{AA617744-8B32-E54D-BC47-D1D276C6FEF3}" srcOrd="0" destOrd="0" parTransId="{8E0BABCC-510A-8D4B-BF26-3001A81AD325}" sibTransId="{04CEC514-D6F1-C945-8EB1-24B17EBED2CD}"/>
    <dgm:cxn modelId="{5744D410-E11E-2149-9CB3-BB5693B92798}" srcId="{7392F950-B05F-AC45-90B7-097DEBFADD4A}" destId="{8217E8CE-262D-7544-A45A-71255642B688}" srcOrd="1" destOrd="0" parTransId="{9D6CEDBA-AFD9-6340-B97D-E1DDB5C7A726}" sibTransId="{F44C7AAC-343A-CA4C-A6FF-4409DD53EEDA}"/>
    <dgm:cxn modelId="{20B33231-D6A4-4E4B-9520-071E8ACB1174}" type="presOf" srcId="{AA617744-8B32-E54D-BC47-D1D276C6FEF3}" destId="{DE7D977D-B47B-6941-88E3-A8A5F43471DB}" srcOrd="0" destOrd="0" presId="urn:microsoft.com/office/officeart/2005/8/layout/arrow2"/>
    <dgm:cxn modelId="{04E2CC57-89A1-5049-BFB4-07EAED81D7B5}" type="presOf" srcId="{7392F950-B05F-AC45-90B7-097DEBFADD4A}" destId="{B0DEFD82-60C8-2C43-8B56-735C3874DCAF}" srcOrd="0" destOrd="0" presId="urn:microsoft.com/office/officeart/2005/8/layout/arrow2"/>
    <dgm:cxn modelId="{3EF0FBB8-ECBB-0041-A882-4DFED60D2AA3}" type="presOf" srcId="{8217E8CE-262D-7544-A45A-71255642B688}" destId="{61B2E4B1-B1E2-C441-A7B6-037A41B523B5}" srcOrd="0" destOrd="0" presId="urn:microsoft.com/office/officeart/2005/8/layout/arrow2"/>
    <dgm:cxn modelId="{357DC790-718F-854E-9490-3E88B0B544ED}" type="presParOf" srcId="{B0DEFD82-60C8-2C43-8B56-735C3874DCAF}" destId="{AF23957E-8108-F44E-994D-B9ED47C4C390}" srcOrd="0" destOrd="0" presId="urn:microsoft.com/office/officeart/2005/8/layout/arrow2"/>
    <dgm:cxn modelId="{CF98C0E8-B5E4-6C47-A6C5-7B42AFDFA338}" type="presParOf" srcId="{B0DEFD82-60C8-2C43-8B56-735C3874DCAF}" destId="{18730C5C-6C6E-6A4B-9635-A6C81831B9FE}" srcOrd="1" destOrd="0" presId="urn:microsoft.com/office/officeart/2005/8/layout/arrow2"/>
    <dgm:cxn modelId="{19D98E71-775C-854F-ABAA-B7D692031B2A}" type="presParOf" srcId="{18730C5C-6C6E-6A4B-9635-A6C81831B9FE}" destId="{C5BB8A6E-A952-3648-98D4-0EF43217F062}" srcOrd="0" destOrd="0" presId="urn:microsoft.com/office/officeart/2005/8/layout/arrow2"/>
    <dgm:cxn modelId="{B3122DD8-3109-1C4B-A40D-26AFAFD14187}" type="presParOf" srcId="{18730C5C-6C6E-6A4B-9635-A6C81831B9FE}" destId="{DE7D977D-B47B-6941-88E3-A8A5F43471DB}" srcOrd="1" destOrd="0" presId="urn:microsoft.com/office/officeart/2005/8/layout/arrow2"/>
    <dgm:cxn modelId="{B1FEE3BB-F202-E042-A6BA-5CB3C635BE64}" type="presParOf" srcId="{18730C5C-6C6E-6A4B-9635-A6C81831B9FE}" destId="{E3D7FAD1-2412-504E-A859-6333BE424EDC}" srcOrd="2" destOrd="0" presId="urn:microsoft.com/office/officeart/2005/8/layout/arrow2"/>
    <dgm:cxn modelId="{5AEF3C5C-E58D-2848-8A9F-536694575936}" type="presParOf" srcId="{18730C5C-6C6E-6A4B-9635-A6C81831B9FE}" destId="{61B2E4B1-B1E2-C441-A7B6-037A41B523B5}" srcOrd="3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DD0A4B5-36B5-7D43-818D-1E3070E1D56D}" type="doc">
      <dgm:prSet loTypeId="urn:microsoft.com/office/officeart/2005/8/layout/default#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9730CAE6-E363-F84C-9FF2-8DA13B1EC839}">
      <dgm:prSet phldrT="[Text]" custT="1"/>
      <dgm:spPr>
        <a:solidFill>
          <a:srgbClr val="F67840"/>
        </a:solidFill>
      </dgm:spPr>
      <dgm:t>
        <a:bodyPr/>
        <a:lstStyle/>
        <a:p>
          <a:r>
            <a:rPr lang="de-DE" sz="1600" dirty="0">
              <a:ln>
                <a:noFill/>
              </a:ln>
              <a:solidFill>
                <a:srgbClr val="FFFFFF"/>
              </a:solidFill>
            </a:rPr>
            <a:t>Graffiti</a:t>
          </a:r>
        </a:p>
      </dgm:t>
    </dgm:pt>
    <dgm:pt modelId="{F1CF4008-239E-E54A-8136-D13E087EFEAB}" type="parTrans" cxnId="{7B84EE5A-CF93-6B46-A566-0798D56BA045}">
      <dgm:prSet/>
      <dgm:spPr/>
      <dgm:t>
        <a:bodyPr/>
        <a:lstStyle/>
        <a:p>
          <a:endParaRPr lang="de-DE"/>
        </a:p>
      </dgm:t>
    </dgm:pt>
    <dgm:pt modelId="{F18980C9-D065-3E44-AF82-D21BFF7976F6}" type="sibTrans" cxnId="{7B84EE5A-CF93-6B46-A566-0798D56BA045}">
      <dgm:prSet/>
      <dgm:spPr/>
      <dgm:t>
        <a:bodyPr/>
        <a:lstStyle/>
        <a:p>
          <a:endParaRPr lang="de-DE"/>
        </a:p>
      </dgm:t>
    </dgm:pt>
    <dgm:pt modelId="{8AD9ACC8-3351-5C4C-A1EF-9E2CF530F7BA}">
      <dgm:prSet phldrT="[Text]" custT="1"/>
      <dgm:spPr>
        <a:solidFill>
          <a:srgbClr val="F67840"/>
        </a:solidFill>
      </dgm:spPr>
      <dgm:t>
        <a:bodyPr/>
        <a:lstStyle/>
        <a:p>
          <a:r>
            <a:rPr lang="de-DE" sz="1600" dirty="0">
              <a:ln>
                <a:noFill/>
              </a:ln>
              <a:solidFill>
                <a:srgbClr val="FFFFFF"/>
              </a:solidFill>
            </a:rPr>
            <a:t>Gardetanz</a:t>
          </a:r>
        </a:p>
      </dgm:t>
    </dgm:pt>
    <dgm:pt modelId="{0F846265-6934-3A44-B635-E97748D162EC}" type="parTrans" cxnId="{435D4318-6389-6E42-A13A-E23EB903521E}">
      <dgm:prSet/>
      <dgm:spPr/>
      <dgm:t>
        <a:bodyPr/>
        <a:lstStyle/>
        <a:p>
          <a:endParaRPr lang="de-DE"/>
        </a:p>
      </dgm:t>
    </dgm:pt>
    <dgm:pt modelId="{B9EC6953-A269-2540-BD4E-97DB3EDE9DDD}" type="sibTrans" cxnId="{435D4318-6389-6E42-A13A-E23EB903521E}">
      <dgm:prSet/>
      <dgm:spPr/>
      <dgm:t>
        <a:bodyPr/>
        <a:lstStyle/>
        <a:p>
          <a:endParaRPr lang="de-DE"/>
        </a:p>
      </dgm:t>
    </dgm:pt>
    <dgm:pt modelId="{7953BA6D-F278-7349-8F9C-D5DAB8E2A21A}">
      <dgm:prSet phldrT="[Text]" custT="1"/>
      <dgm:spPr>
        <a:solidFill>
          <a:srgbClr val="F67840"/>
        </a:solidFill>
      </dgm:spPr>
      <dgm:t>
        <a:bodyPr/>
        <a:lstStyle/>
        <a:p>
          <a:r>
            <a:rPr lang="de-DE" sz="1600" dirty="0">
              <a:ln>
                <a:noFill/>
              </a:ln>
              <a:solidFill>
                <a:srgbClr val="FFFFFF"/>
              </a:solidFill>
            </a:rPr>
            <a:t>Malen in Aquarell-technik</a:t>
          </a:r>
        </a:p>
      </dgm:t>
    </dgm:pt>
    <dgm:pt modelId="{67B677BA-5845-3945-80B8-7EFF30176EB0}" type="parTrans" cxnId="{377B8255-92D5-3D4A-AE4E-AE86503D0FEC}">
      <dgm:prSet/>
      <dgm:spPr/>
      <dgm:t>
        <a:bodyPr/>
        <a:lstStyle/>
        <a:p>
          <a:endParaRPr lang="de-DE"/>
        </a:p>
      </dgm:t>
    </dgm:pt>
    <dgm:pt modelId="{B2C30B63-F16B-334E-8AAE-988F26E701DB}" type="sibTrans" cxnId="{377B8255-92D5-3D4A-AE4E-AE86503D0FEC}">
      <dgm:prSet/>
      <dgm:spPr/>
      <dgm:t>
        <a:bodyPr/>
        <a:lstStyle/>
        <a:p>
          <a:endParaRPr lang="de-DE"/>
        </a:p>
      </dgm:t>
    </dgm:pt>
    <dgm:pt modelId="{D921F804-3512-2246-8369-01C0FA65B322}">
      <dgm:prSet phldrT="[Text]" custT="1"/>
      <dgm:spPr>
        <a:solidFill>
          <a:srgbClr val="F67840"/>
        </a:solidFill>
      </dgm:spPr>
      <dgm:t>
        <a:bodyPr/>
        <a:lstStyle/>
        <a:p>
          <a:r>
            <a:rPr lang="de-DE" sz="1600" dirty="0">
              <a:ln>
                <a:noFill/>
              </a:ln>
              <a:solidFill>
                <a:srgbClr val="FFFFFF"/>
              </a:solidFill>
            </a:rPr>
            <a:t>Gitarre</a:t>
          </a:r>
        </a:p>
      </dgm:t>
    </dgm:pt>
    <dgm:pt modelId="{AAD2D95C-DAD3-0A4D-8BF4-D94FB82EC406}" type="parTrans" cxnId="{6A7D15AC-47BC-C54D-8505-0123FD0E20D7}">
      <dgm:prSet/>
      <dgm:spPr/>
      <dgm:t>
        <a:bodyPr/>
        <a:lstStyle/>
        <a:p>
          <a:endParaRPr lang="de-DE"/>
        </a:p>
      </dgm:t>
    </dgm:pt>
    <dgm:pt modelId="{5937EEAA-DF3B-644D-955E-412D8AEA8DAD}" type="sibTrans" cxnId="{6A7D15AC-47BC-C54D-8505-0123FD0E20D7}">
      <dgm:prSet/>
      <dgm:spPr/>
      <dgm:t>
        <a:bodyPr/>
        <a:lstStyle/>
        <a:p>
          <a:endParaRPr lang="de-DE"/>
        </a:p>
      </dgm:t>
    </dgm:pt>
    <dgm:pt modelId="{020037CF-FE17-3E4C-938B-CDD4D9B11E8B}">
      <dgm:prSet phldrT="[Text]" custT="1"/>
      <dgm:spPr>
        <a:solidFill>
          <a:srgbClr val="F67840"/>
        </a:solidFill>
      </dgm:spPr>
      <dgm:t>
        <a:bodyPr/>
        <a:lstStyle/>
        <a:p>
          <a:r>
            <a:rPr lang="de-DE" sz="1600" dirty="0">
              <a:ln>
                <a:noFill/>
              </a:ln>
              <a:solidFill>
                <a:srgbClr val="FFFFFF"/>
              </a:solidFill>
            </a:rPr>
            <a:t>Textil-Werkstatt</a:t>
          </a:r>
        </a:p>
      </dgm:t>
    </dgm:pt>
    <dgm:pt modelId="{1ED8874A-3809-CB43-B82B-F5ACCD40505F}" type="parTrans" cxnId="{A496E85D-B4A8-9F46-8E81-5CDEAB54100B}">
      <dgm:prSet/>
      <dgm:spPr/>
      <dgm:t>
        <a:bodyPr/>
        <a:lstStyle/>
        <a:p>
          <a:endParaRPr lang="de-DE"/>
        </a:p>
      </dgm:t>
    </dgm:pt>
    <dgm:pt modelId="{5777BB70-C66A-F046-A580-5EA3AB8B68A4}" type="sibTrans" cxnId="{A496E85D-B4A8-9F46-8E81-5CDEAB54100B}">
      <dgm:prSet/>
      <dgm:spPr/>
      <dgm:t>
        <a:bodyPr/>
        <a:lstStyle/>
        <a:p>
          <a:endParaRPr lang="de-DE"/>
        </a:p>
      </dgm:t>
    </dgm:pt>
    <dgm:pt modelId="{A7043884-380C-F042-A555-7D71CFC9134B}">
      <dgm:prSet phldrT="[Text]" custT="1"/>
      <dgm:spPr>
        <a:solidFill>
          <a:srgbClr val="F67840"/>
        </a:solidFill>
      </dgm:spPr>
      <dgm:t>
        <a:bodyPr/>
        <a:lstStyle/>
        <a:p>
          <a:r>
            <a:rPr lang="de-DE" sz="1600" dirty="0">
              <a:ln>
                <a:noFill/>
              </a:ln>
              <a:solidFill>
                <a:srgbClr val="FFFFFF"/>
              </a:solidFill>
            </a:rPr>
            <a:t>Glas-Werkstatt</a:t>
          </a:r>
        </a:p>
      </dgm:t>
    </dgm:pt>
    <dgm:pt modelId="{4DAF9FCA-E695-CD49-AC3F-4F94BE0E0ED9}" type="parTrans" cxnId="{06060FCF-02F4-FE42-ADC1-C86D3B8A14A2}">
      <dgm:prSet/>
      <dgm:spPr/>
      <dgm:t>
        <a:bodyPr/>
        <a:lstStyle/>
        <a:p>
          <a:endParaRPr lang="de-DE"/>
        </a:p>
      </dgm:t>
    </dgm:pt>
    <dgm:pt modelId="{A8E6BA7F-7D1B-994A-A7FC-FA9D1A859B75}" type="sibTrans" cxnId="{06060FCF-02F4-FE42-ADC1-C86D3B8A14A2}">
      <dgm:prSet/>
      <dgm:spPr/>
      <dgm:t>
        <a:bodyPr/>
        <a:lstStyle/>
        <a:p>
          <a:endParaRPr lang="de-DE"/>
        </a:p>
      </dgm:t>
    </dgm:pt>
    <dgm:pt modelId="{20C88344-2F68-5740-A0F2-1FA42D360596}">
      <dgm:prSet phldrT="[Text]" custT="1"/>
      <dgm:spPr>
        <a:solidFill>
          <a:srgbClr val="F67840"/>
        </a:solidFill>
      </dgm:spPr>
      <dgm:t>
        <a:bodyPr/>
        <a:lstStyle/>
        <a:p>
          <a:r>
            <a:rPr lang="de-DE" sz="1600" dirty="0" err="1">
              <a:ln>
                <a:noFill/>
              </a:ln>
              <a:solidFill>
                <a:srgbClr val="FFFFFF"/>
              </a:solidFill>
            </a:rPr>
            <a:t>Parcour</a:t>
          </a:r>
          <a:endParaRPr lang="de-DE" sz="1600" dirty="0">
            <a:ln>
              <a:noFill/>
            </a:ln>
            <a:solidFill>
              <a:srgbClr val="FFFFFF"/>
            </a:solidFill>
          </a:endParaRPr>
        </a:p>
      </dgm:t>
    </dgm:pt>
    <dgm:pt modelId="{B5B26E13-8411-314C-8F2E-E6C5C8D45931}" type="parTrans" cxnId="{AF6BD54B-95B7-5C43-BCA2-6B941B0A9CC1}">
      <dgm:prSet/>
      <dgm:spPr/>
      <dgm:t>
        <a:bodyPr/>
        <a:lstStyle/>
        <a:p>
          <a:endParaRPr lang="de-DE"/>
        </a:p>
      </dgm:t>
    </dgm:pt>
    <dgm:pt modelId="{08A47D38-A268-3243-BF39-620C998B45BA}" type="sibTrans" cxnId="{AF6BD54B-95B7-5C43-BCA2-6B941B0A9CC1}">
      <dgm:prSet/>
      <dgm:spPr/>
      <dgm:t>
        <a:bodyPr/>
        <a:lstStyle/>
        <a:p>
          <a:endParaRPr lang="de-DE"/>
        </a:p>
      </dgm:t>
    </dgm:pt>
    <dgm:pt modelId="{D8B19A11-E38D-3A4E-89B2-3B80F4EFF1FF}">
      <dgm:prSet phldrT="[Text]" custT="1"/>
      <dgm:spPr>
        <a:solidFill>
          <a:srgbClr val="F67840"/>
        </a:solidFill>
      </dgm:spPr>
      <dgm:t>
        <a:bodyPr/>
        <a:lstStyle/>
        <a:p>
          <a:r>
            <a:rPr lang="de-DE" sz="1600" dirty="0">
              <a:ln>
                <a:noFill/>
              </a:ln>
              <a:solidFill>
                <a:srgbClr val="FFFFFF"/>
              </a:solidFill>
            </a:rPr>
            <a:t>Fußball</a:t>
          </a:r>
        </a:p>
      </dgm:t>
    </dgm:pt>
    <dgm:pt modelId="{32CFE00E-0DB5-5040-925C-196D3FA6309D}" type="parTrans" cxnId="{9B4FF1F3-B086-1046-83DE-511C3DB5FDB8}">
      <dgm:prSet/>
      <dgm:spPr/>
      <dgm:t>
        <a:bodyPr/>
        <a:lstStyle/>
        <a:p>
          <a:endParaRPr lang="de-DE"/>
        </a:p>
      </dgm:t>
    </dgm:pt>
    <dgm:pt modelId="{EF499D03-5BF4-B64B-8A38-B08B4408CE3A}" type="sibTrans" cxnId="{9B4FF1F3-B086-1046-83DE-511C3DB5FDB8}">
      <dgm:prSet/>
      <dgm:spPr/>
      <dgm:t>
        <a:bodyPr/>
        <a:lstStyle/>
        <a:p>
          <a:endParaRPr lang="de-DE"/>
        </a:p>
      </dgm:t>
    </dgm:pt>
    <dgm:pt modelId="{E82D6AC9-7249-C540-A1C0-855959014E52}">
      <dgm:prSet phldrT="[Text]" custT="1"/>
      <dgm:spPr>
        <a:solidFill>
          <a:srgbClr val="F67840"/>
        </a:solidFill>
      </dgm:spPr>
      <dgm:t>
        <a:bodyPr/>
        <a:lstStyle/>
        <a:p>
          <a:r>
            <a:rPr lang="de-DE" sz="1600" dirty="0">
              <a:ln>
                <a:noFill/>
              </a:ln>
              <a:solidFill>
                <a:srgbClr val="FFFFFF"/>
              </a:solidFill>
            </a:rPr>
            <a:t>Tennis</a:t>
          </a:r>
        </a:p>
      </dgm:t>
    </dgm:pt>
    <dgm:pt modelId="{1A776867-050D-3043-B5CD-4356D76A1129}" type="parTrans" cxnId="{5363DB76-F461-6447-AA63-1EA6CC47D72A}">
      <dgm:prSet/>
      <dgm:spPr/>
      <dgm:t>
        <a:bodyPr/>
        <a:lstStyle/>
        <a:p>
          <a:endParaRPr lang="de-DE"/>
        </a:p>
      </dgm:t>
    </dgm:pt>
    <dgm:pt modelId="{1E7F174C-22B2-E246-B4FF-135BD5EFC18B}" type="sibTrans" cxnId="{5363DB76-F461-6447-AA63-1EA6CC47D72A}">
      <dgm:prSet/>
      <dgm:spPr/>
      <dgm:t>
        <a:bodyPr/>
        <a:lstStyle/>
        <a:p>
          <a:endParaRPr lang="de-DE"/>
        </a:p>
      </dgm:t>
    </dgm:pt>
    <dgm:pt modelId="{22D779F3-715A-7C4B-BE38-D0751028E49C}">
      <dgm:prSet phldrT="[Text]" custT="1"/>
      <dgm:spPr>
        <a:solidFill>
          <a:srgbClr val="F67840"/>
        </a:solidFill>
      </dgm:spPr>
      <dgm:t>
        <a:bodyPr/>
        <a:lstStyle/>
        <a:p>
          <a:r>
            <a:rPr lang="de-DE" sz="1600" dirty="0">
              <a:ln>
                <a:noFill/>
              </a:ln>
              <a:solidFill>
                <a:srgbClr val="FFFFFF"/>
              </a:solidFill>
            </a:rPr>
            <a:t>Holz-Werkstatt</a:t>
          </a:r>
        </a:p>
      </dgm:t>
    </dgm:pt>
    <dgm:pt modelId="{805688FF-653E-884F-9654-97CAE7BFEB0F}" type="parTrans" cxnId="{187F5ADE-E299-974B-84DB-631067BE99A7}">
      <dgm:prSet/>
      <dgm:spPr/>
      <dgm:t>
        <a:bodyPr/>
        <a:lstStyle/>
        <a:p>
          <a:endParaRPr lang="de-DE"/>
        </a:p>
      </dgm:t>
    </dgm:pt>
    <dgm:pt modelId="{4948A177-A064-5C4A-A954-A14CDB508638}" type="sibTrans" cxnId="{187F5ADE-E299-974B-84DB-631067BE99A7}">
      <dgm:prSet/>
      <dgm:spPr/>
      <dgm:t>
        <a:bodyPr/>
        <a:lstStyle/>
        <a:p>
          <a:endParaRPr lang="de-DE"/>
        </a:p>
      </dgm:t>
    </dgm:pt>
    <dgm:pt modelId="{FF39C532-79BE-F04F-9461-BA92198A021C}">
      <dgm:prSet phldrT="[Text]" custT="1"/>
      <dgm:spPr>
        <a:solidFill>
          <a:srgbClr val="F67840"/>
        </a:solidFill>
      </dgm:spPr>
      <dgm:t>
        <a:bodyPr/>
        <a:lstStyle/>
        <a:p>
          <a:r>
            <a:rPr lang="de-DE" sz="1600" dirty="0">
              <a:ln>
                <a:noFill/>
              </a:ln>
              <a:solidFill>
                <a:srgbClr val="FFFFFF"/>
              </a:solidFill>
            </a:rPr>
            <a:t>Tanztheater</a:t>
          </a:r>
        </a:p>
      </dgm:t>
    </dgm:pt>
    <dgm:pt modelId="{755271ED-BB33-B748-AF3C-F6FE58E0F4BB}" type="parTrans" cxnId="{E6561427-8841-7042-9D5E-1701677D1FD3}">
      <dgm:prSet/>
      <dgm:spPr/>
      <dgm:t>
        <a:bodyPr/>
        <a:lstStyle/>
        <a:p>
          <a:endParaRPr lang="de-DE"/>
        </a:p>
      </dgm:t>
    </dgm:pt>
    <dgm:pt modelId="{993DE70C-50D3-AD4A-831D-5FDBD1ED0246}" type="sibTrans" cxnId="{E6561427-8841-7042-9D5E-1701677D1FD3}">
      <dgm:prSet/>
      <dgm:spPr/>
      <dgm:t>
        <a:bodyPr/>
        <a:lstStyle/>
        <a:p>
          <a:endParaRPr lang="de-DE"/>
        </a:p>
      </dgm:t>
    </dgm:pt>
    <dgm:pt modelId="{6D5C8432-6AF6-0247-9C6A-BA26FFCC33E1}">
      <dgm:prSet phldrT="[Text]" custT="1"/>
      <dgm:spPr>
        <a:solidFill>
          <a:srgbClr val="F67840"/>
        </a:solidFill>
      </dgm:spPr>
      <dgm:t>
        <a:bodyPr/>
        <a:lstStyle/>
        <a:p>
          <a:r>
            <a:rPr lang="de-DE" sz="1600" dirty="0" err="1">
              <a:ln>
                <a:noFill/>
              </a:ln>
              <a:solidFill>
                <a:srgbClr val="FFFFFF"/>
              </a:solidFill>
            </a:rPr>
            <a:t>Kopf-abenteuer</a:t>
          </a:r>
          <a:r>
            <a:rPr lang="de-DE" sz="1600" dirty="0">
              <a:ln>
                <a:noFill/>
              </a:ln>
              <a:solidFill>
                <a:srgbClr val="FFFFFF"/>
              </a:solidFill>
            </a:rPr>
            <a:t> Lesen</a:t>
          </a:r>
        </a:p>
      </dgm:t>
    </dgm:pt>
    <dgm:pt modelId="{8D50D794-BE1D-D540-A4CD-7B0AEDD617DA}" type="parTrans" cxnId="{A2EC2FCE-C659-614A-90D3-80CD6F725BBA}">
      <dgm:prSet/>
      <dgm:spPr/>
      <dgm:t>
        <a:bodyPr/>
        <a:lstStyle/>
        <a:p>
          <a:endParaRPr lang="de-DE"/>
        </a:p>
      </dgm:t>
    </dgm:pt>
    <dgm:pt modelId="{80E31509-B5F8-6346-AAF7-4328FCFB2637}" type="sibTrans" cxnId="{A2EC2FCE-C659-614A-90D3-80CD6F725BBA}">
      <dgm:prSet/>
      <dgm:spPr/>
      <dgm:t>
        <a:bodyPr/>
        <a:lstStyle/>
        <a:p>
          <a:endParaRPr lang="de-DE"/>
        </a:p>
      </dgm:t>
    </dgm:pt>
    <dgm:pt modelId="{B4C23105-EA60-C449-8E90-ED6F77A569E4}">
      <dgm:prSet phldrT="[Text]" custT="1"/>
      <dgm:spPr>
        <a:solidFill>
          <a:srgbClr val="F67840"/>
        </a:solidFill>
      </dgm:spPr>
      <dgm:t>
        <a:bodyPr/>
        <a:lstStyle/>
        <a:p>
          <a:r>
            <a:rPr lang="de-DE" sz="1600" dirty="0">
              <a:ln>
                <a:noFill/>
              </a:ln>
              <a:solidFill>
                <a:srgbClr val="FFFFFF"/>
              </a:solidFill>
            </a:rPr>
            <a:t>Bogenbau</a:t>
          </a:r>
        </a:p>
      </dgm:t>
    </dgm:pt>
    <dgm:pt modelId="{4974616F-C6B8-7D49-A71C-D073A19790CB}" type="parTrans" cxnId="{DFEE1FE7-8BC9-C646-AAD5-266EECC07872}">
      <dgm:prSet/>
      <dgm:spPr/>
      <dgm:t>
        <a:bodyPr/>
        <a:lstStyle/>
        <a:p>
          <a:endParaRPr lang="de-DE"/>
        </a:p>
      </dgm:t>
    </dgm:pt>
    <dgm:pt modelId="{01FEEE84-D5B1-6F43-B6A9-C3A10D3A39E1}" type="sibTrans" cxnId="{DFEE1FE7-8BC9-C646-AAD5-266EECC07872}">
      <dgm:prSet/>
      <dgm:spPr/>
      <dgm:t>
        <a:bodyPr/>
        <a:lstStyle/>
        <a:p>
          <a:endParaRPr lang="de-DE"/>
        </a:p>
      </dgm:t>
    </dgm:pt>
    <dgm:pt modelId="{1CE28458-A25E-854B-BB2E-BA94F9CE928B}">
      <dgm:prSet phldrT="[Text]" custT="1"/>
      <dgm:spPr>
        <a:solidFill>
          <a:srgbClr val="F67840"/>
        </a:solidFill>
      </dgm:spPr>
      <dgm:t>
        <a:bodyPr/>
        <a:lstStyle/>
        <a:p>
          <a:r>
            <a:rPr lang="de-DE" sz="1600" dirty="0">
              <a:ln>
                <a:noFill/>
              </a:ln>
              <a:solidFill>
                <a:srgbClr val="FFFFFF"/>
              </a:solidFill>
            </a:rPr>
            <a:t>African </a:t>
          </a:r>
          <a:r>
            <a:rPr lang="de-DE" sz="1600" dirty="0" err="1">
              <a:ln>
                <a:noFill/>
              </a:ln>
              <a:solidFill>
                <a:srgbClr val="FFFFFF"/>
              </a:solidFill>
            </a:rPr>
            <a:t>Drumming</a:t>
          </a:r>
          <a:endParaRPr lang="de-DE" sz="1600" dirty="0">
            <a:ln>
              <a:noFill/>
            </a:ln>
            <a:solidFill>
              <a:srgbClr val="FFFFFF"/>
            </a:solidFill>
          </a:endParaRPr>
        </a:p>
      </dgm:t>
    </dgm:pt>
    <dgm:pt modelId="{D77C0D42-0D0E-2140-A1A0-F9FC5D3BE077}" type="parTrans" cxnId="{1249C5B2-6B00-434C-948D-66D02D19D08D}">
      <dgm:prSet/>
      <dgm:spPr/>
      <dgm:t>
        <a:bodyPr/>
        <a:lstStyle/>
        <a:p>
          <a:endParaRPr lang="de-DE"/>
        </a:p>
      </dgm:t>
    </dgm:pt>
    <dgm:pt modelId="{0EC16078-1536-6644-AFAF-43A10053C4BD}" type="sibTrans" cxnId="{1249C5B2-6B00-434C-948D-66D02D19D08D}">
      <dgm:prSet/>
      <dgm:spPr/>
      <dgm:t>
        <a:bodyPr/>
        <a:lstStyle/>
        <a:p>
          <a:endParaRPr lang="de-DE"/>
        </a:p>
      </dgm:t>
    </dgm:pt>
    <dgm:pt modelId="{92691F37-DD2D-804C-9E62-22CD267169A3}">
      <dgm:prSet phldrT="[Text]" custT="1"/>
      <dgm:spPr>
        <a:solidFill>
          <a:srgbClr val="F67840"/>
        </a:solidFill>
      </dgm:spPr>
      <dgm:t>
        <a:bodyPr/>
        <a:lstStyle/>
        <a:p>
          <a:r>
            <a:rPr lang="de-DE" sz="1600" dirty="0">
              <a:ln>
                <a:noFill/>
              </a:ln>
              <a:solidFill>
                <a:srgbClr val="FFFFFF"/>
              </a:solidFill>
            </a:rPr>
            <a:t>Ballspiele</a:t>
          </a:r>
        </a:p>
      </dgm:t>
    </dgm:pt>
    <dgm:pt modelId="{CB9862E5-1776-5F48-A099-3C0949032587}" type="parTrans" cxnId="{AE651A7F-A5B7-604C-8351-D1C82A3B1C8B}">
      <dgm:prSet/>
      <dgm:spPr/>
      <dgm:t>
        <a:bodyPr/>
        <a:lstStyle/>
        <a:p>
          <a:endParaRPr lang="de-DE"/>
        </a:p>
      </dgm:t>
    </dgm:pt>
    <dgm:pt modelId="{F350C98C-240D-FC41-BF9A-C01322928DF4}" type="sibTrans" cxnId="{AE651A7F-A5B7-604C-8351-D1C82A3B1C8B}">
      <dgm:prSet/>
      <dgm:spPr/>
      <dgm:t>
        <a:bodyPr/>
        <a:lstStyle/>
        <a:p>
          <a:endParaRPr lang="de-DE"/>
        </a:p>
      </dgm:t>
    </dgm:pt>
    <dgm:pt modelId="{70C064A3-0E58-6642-889F-57041F4967DF}">
      <dgm:prSet phldrT="[Text]" custT="1"/>
      <dgm:spPr>
        <a:solidFill>
          <a:srgbClr val="F67840"/>
        </a:solidFill>
      </dgm:spPr>
      <dgm:t>
        <a:bodyPr/>
        <a:lstStyle/>
        <a:p>
          <a:r>
            <a:rPr lang="de-DE" sz="1600" dirty="0" err="1">
              <a:ln>
                <a:noFill/>
              </a:ln>
              <a:solidFill>
                <a:srgbClr val="FFFFFF"/>
              </a:solidFill>
            </a:rPr>
            <a:t>Geocaching</a:t>
          </a:r>
          <a:endParaRPr lang="de-DE" sz="1600" dirty="0">
            <a:ln>
              <a:noFill/>
            </a:ln>
            <a:solidFill>
              <a:srgbClr val="FFFFFF"/>
            </a:solidFill>
          </a:endParaRPr>
        </a:p>
      </dgm:t>
    </dgm:pt>
    <dgm:pt modelId="{814EA3A1-2B10-E94B-A77E-5C56A7BCE64E}" type="parTrans" cxnId="{2744C4E1-13A7-DE4B-B2E9-6BF638D4B608}">
      <dgm:prSet/>
      <dgm:spPr/>
      <dgm:t>
        <a:bodyPr/>
        <a:lstStyle/>
        <a:p>
          <a:endParaRPr lang="de-DE"/>
        </a:p>
      </dgm:t>
    </dgm:pt>
    <dgm:pt modelId="{66574870-443D-DE40-86FC-87631DE5D491}" type="sibTrans" cxnId="{2744C4E1-13A7-DE4B-B2E9-6BF638D4B608}">
      <dgm:prSet/>
      <dgm:spPr/>
      <dgm:t>
        <a:bodyPr/>
        <a:lstStyle/>
        <a:p>
          <a:endParaRPr lang="de-DE"/>
        </a:p>
      </dgm:t>
    </dgm:pt>
    <dgm:pt modelId="{2C1939DB-1AE7-5248-88AD-14C8A9FE91F7}">
      <dgm:prSet phldrT="[Text]" custT="1"/>
      <dgm:spPr>
        <a:solidFill>
          <a:srgbClr val="F67840"/>
        </a:solidFill>
      </dgm:spPr>
      <dgm:t>
        <a:bodyPr/>
        <a:lstStyle/>
        <a:p>
          <a:r>
            <a:rPr lang="de-DE" sz="1600" dirty="0">
              <a:ln>
                <a:noFill/>
              </a:ln>
              <a:solidFill>
                <a:srgbClr val="FFFFFF"/>
              </a:solidFill>
            </a:rPr>
            <a:t>Selbst-behauptung</a:t>
          </a:r>
        </a:p>
      </dgm:t>
    </dgm:pt>
    <dgm:pt modelId="{AFAA48B9-A371-BB46-98AC-8434F7ECEAB6}" type="parTrans" cxnId="{870AC253-29C0-5B4D-BE46-9173894A54B8}">
      <dgm:prSet/>
      <dgm:spPr/>
      <dgm:t>
        <a:bodyPr/>
        <a:lstStyle/>
        <a:p>
          <a:endParaRPr lang="de-DE"/>
        </a:p>
      </dgm:t>
    </dgm:pt>
    <dgm:pt modelId="{7E5A74DF-56A9-0846-84D0-2967E80AB93B}" type="sibTrans" cxnId="{870AC253-29C0-5B4D-BE46-9173894A54B8}">
      <dgm:prSet/>
      <dgm:spPr/>
      <dgm:t>
        <a:bodyPr/>
        <a:lstStyle/>
        <a:p>
          <a:endParaRPr lang="de-DE"/>
        </a:p>
      </dgm:t>
    </dgm:pt>
    <dgm:pt modelId="{E19FFB51-C009-9943-848C-368E78E94ED4}">
      <dgm:prSet phldrT="[Text]" custT="1"/>
      <dgm:spPr>
        <a:solidFill>
          <a:srgbClr val="F67840"/>
        </a:solidFill>
      </dgm:spPr>
      <dgm:t>
        <a:bodyPr/>
        <a:lstStyle/>
        <a:p>
          <a:r>
            <a:rPr lang="de-DE" sz="1600" dirty="0">
              <a:ln>
                <a:noFill/>
              </a:ln>
              <a:solidFill>
                <a:srgbClr val="FFFFFF"/>
              </a:solidFill>
            </a:rPr>
            <a:t>Metall-Werkstatt</a:t>
          </a:r>
        </a:p>
      </dgm:t>
    </dgm:pt>
    <dgm:pt modelId="{D6CE264F-5086-5745-A5FB-D082B9767463}" type="parTrans" cxnId="{4DE516EB-D28C-A945-8551-7E10C495CFA4}">
      <dgm:prSet/>
      <dgm:spPr/>
      <dgm:t>
        <a:bodyPr/>
        <a:lstStyle/>
        <a:p>
          <a:endParaRPr lang="de-DE"/>
        </a:p>
      </dgm:t>
    </dgm:pt>
    <dgm:pt modelId="{FAF4E253-39E1-EA4B-AB26-BD1C37670B4C}" type="sibTrans" cxnId="{4DE516EB-D28C-A945-8551-7E10C495CFA4}">
      <dgm:prSet/>
      <dgm:spPr/>
      <dgm:t>
        <a:bodyPr/>
        <a:lstStyle/>
        <a:p>
          <a:endParaRPr lang="de-DE"/>
        </a:p>
      </dgm:t>
    </dgm:pt>
    <dgm:pt modelId="{06149CFB-0588-7E49-B192-4763438099C2}">
      <dgm:prSet phldrT="[Text]" custT="1"/>
      <dgm:spPr>
        <a:solidFill>
          <a:srgbClr val="F67840"/>
        </a:solidFill>
      </dgm:spPr>
      <dgm:t>
        <a:bodyPr/>
        <a:lstStyle/>
        <a:p>
          <a:r>
            <a:rPr lang="de-DE" sz="1600" dirty="0" err="1">
              <a:ln>
                <a:noFill/>
              </a:ln>
              <a:solidFill>
                <a:srgbClr val="FFFFFF"/>
              </a:solidFill>
            </a:rPr>
            <a:t>Lego-Robotik</a:t>
          </a:r>
          <a:endParaRPr lang="de-DE" sz="1600" dirty="0">
            <a:ln>
              <a:noFill/>
            </a:ln>
            <a:solidFill>
              <a:srgbClr val="FFFFFF"/>
            </a:solidFill>
          </a:endParaRPr>
        </a:p>
      </dgm:t>
    </dgm:pt>
    <dgm:pt modelId="{B269C03D-E268-1747-B916-4A1B1970FD74}" type="parTrans" cxnId="{2306303A-D9B4-0D4B-95ED-618F332B055C}">
      <dgm:prSet/>
      <dgm:spPr/>
      <dgm:t>
        <a:bodyPr/>
        <a:lstStyle/>
        <a:p>
          <a:endParaRPr lang="de-DE"/>
        </a:p>
      </dgm:t>
    </dgm:pt>
    <dgm:pt modelId="{FC86C0C2-A774-984A-83A5-D3419B1626EA}" type="sibTrans" cxnId="{2306303A-D9B4-0D4B-95ED-618F332B055C}">
      <dgm:prSet/>
      <dgm:spPr/>
      <dgm:t>
        <a:bodyPr/>
        <a:lstStyle/>
        <a:p>
          <a:endParaRPr lang="de-DE"/>
        </a:p>
      </dgm:t>
    </dgm:pt>
    <dgm:pt modelId="{49562A14-C973-264E-AE85-CB0614CA8002}">
      <dgm:prSet phldrT="[Text]" custT="1"/>
      <dgm:spPr>
        <a:solidFill>
          <a:srgbClr val="F67840"/>
        </a:solidFill>
      </dgm:spPr>
      <dgm:t>
        <a:bodyPr/>
        <a:lstStyle/>
        <a:p>
          <a:r>
            <a:rPr lang="de-DE" sz="1600" dirty="0">
              <a:ln>
                <a:noFill/>
              </a:ln>
              <a:solidFill>
                <a:srgbClr val="FFFFFF"/>
              </a:solidFill>
            </a:rPr>
            <a:t>Hörspiel &amp; Podcast</a:t>
          </a:r>
        </a:p>
      </dgm:t>
    </dgm:pt>
    <dgm:pt modelId="{991B37E1-44A2-CE41-B8D4-FE52A06311AA}" type="parTrans" cxnId="{F8B3A255-DE53-F84C-A193-112A12819207}">
      <dgm:prSet/>
      <dgm:spPr/>
      <dgm:t>
        <a:bodyPr/>
        <a:lstStyle/>
        <a:p>
          <a:endParaRPr lang="de-DE"/>
        </a:p>
      </dgm:t>
    </dgm:pt>
    <dgm:pt modelId="{71ACCD84-0F4D-B547-AB73-CBA632BF9B2E}" type="sibTrans" cxnId="{F8B3A255-DE53-F84C-A193-112A12819207}">
      <dgm:prSet/>
      <dgm:spPr/>
      <dgm:t>
        <a:bodyPr/>
        <a:lstStyle/>
        <a:p>
          <a:endParaRPr lang="de-DE"/>
        </a:p>
      </dgm:t>
    </dgm:pt>
    <dgm:pt modelId="{5859B73B-0CBB-6745-BB03-8E3CFD907DAC}">
      <dgm:prSet phldrT="[Text]" custT="1"/>
      <dgm:spPr>
        <a:solidFill>
          <a:srgbClr val="F67840"/>
        </a:solidFill>
      </dgm:spPr>
      <dgm:t>
        <a:bodyPr/>
        <a:lstStyle/>
        <a:p>
          <a:r>
            <a:rPr lang="de-DE" sz="1600" dirty="0">
              <a:ln>
                <a:noFill/>
              </a:ln>
              <a:solidFill>
                <a:srgbClr val="FFFFFF"/>
              </a:solidFill>
            </a:rPr>
            <a:t>Erde und Sonnen-system</a:t>
          </a:r>
        </a:p>
      </dgm:t>
    </dgm:pt>
    <dgm:pt modelId="{1D3D1DF6-C155-794E-8473-361A21291709}" type="parTrans" cxnId="{9A04F23E-B1D9-FF42-8F0E-E781AA2E1FC0}">
      <dgm:prSet/>
      <dgm:spPr/>
      <dgm:t>
        <a:bodyPr/>
        <a:lstStyle/>
        <a:p>
          <a:endParaRPr lang="de-DE"/>
        </a:p>
      </dgm:t>
    </dgm:pt>
    <dgm:pt modelId="{550AFEB1-5BCE-2F47-8A5B-DD65409D5E75}" type="sibTrans" cxnId="{9A04F23E-B1D9-FF42-8F0E-E781AA2E1FC0}">
      <dgm:prSet/>
      <dgm:spPr/>
      <dgm:t>
        <a:bodyPr/>
        <a:lstStyle/>
        <a:p>
          <a:endParaRPr lang="de-DE"/>
        </a:p>
      </dgm:t>
    </dgm:pt>
    <dgm:pt modelId="{61C3804B-BEDA-9B49-8734-FF5B21961FBD}">
      <dgm:prSet phldrT="[Text]" custT="1"/>
      <dgm:spPr>
        <a:solidFill>
          <a:srgbClr val="F67840"/>
        </a:solidFill>
      </dgm:spPr>
      <dgm:t>
        <a:bodyPr/>
        <a:lstStyle/>
        <a:p>
          <a:r>
            <a:rPr lang="de-DE" sz="1600" dirty="0">
              <a:ln>
                <a:noFill/>
              </a:ln>
              <a:solidFill>
                <a:srgbClr val="FFFFFF"/>
              </a:solidFill>
            </a:rPr>
            <a:t>Schulband</a:t>
          </a:r>
        </a:p>
      </dgm:t>
    </dgm:pt>
    <dgm:pt modelId="{A6D93A2F-3D40-524D-89E5-23E6846BD587}" type="parTrans" cxnId="{2CFC2143-5C30-0C4E-97A9-7A4C7B620DE6}">
      <dgm:prSet/>
      <dgm:spPr/>
      <dgm:t>
        <a:bodyPr/>
        <a:lstStyle/>
        <a:p>
          <a:endParaRPr lang="de-DE"/>
        </a:p>
      </dgm:t>
    </dgm:pt>
    <dgm:pt modelId="{EF33C9A9-C75A-044E-864F-0177017EEE6A}" type="sibTrans" cxnId="{2CFC2143-5C30-0C4E-97A9-7A4C7B620DE6}">
      <dgm:prSet/>
      <dgm:spPr/>
      <dgm:t>
        <a:bodyPr/>
        <a:lstStyle/>
        <a:p>
          <a:endParaRPr lang="de-DE"/>
        </a:p>
      </dgm:t>
    </dgm:pt>
    <dgm:pt modelId="{341819A4-1F27-EA41-AE6C-8660F8912297}">
      <dgm:prSet phldrT="[Text]" custT="1"/>
      <dgm:spPr>
        <a:solidFill>
          <a:srgbClr val="F67840"/>
        </a:solidFill>
      </dgm:spPr>
      <dgm:t>
        <a:bodyPr/>
        <a:lstStyle/>
        <a:p>
          <a:r>
            <a:rPr lang="de-DE" sz="1600" dirty="0">
              <a:ln>
                <a:noFill/>
              </a:ln>
              <a:solidFill>
                <a:srgbClr val="FFFFFF"/>
              </a:solidFill>
            </a:rPr>
            <a:t>Yoga</a:t>
          </a:r>
        </a:p>
      </dgm:t>
    </dgm:pt>
    <dgm:pt modelId="{F62C2759-F301-354F-A6F8-1F05949416D3}" type="parTrans" cxnId="{64BD5429-F281-484F-9B10-E53641C507AF}">
      <dgm:prSet/>
      <dgm:spPr/>
      <dgm:t>
        <a:bodyPr/>
        <a:lstStyle/>
        <a:p>
          <a:endParaRPr lang="de-DE"/>
        </a:p>
      </dgm:t>
    </dgm:pt>
    <dgm:pt modelId="{CAE02AB4-4116-3A48-A251-1D5BA654E2B8}" type="sibTrans" cxnId="{64BD5429-F281-484F-9B10-E53641C507AF}">
      <dgm:prSet/>
      <dgm:spPr/>
      <dgm:t>
        <a:bodyPr/>
        <a:lstStyle/>
        <a:p>
          <a:endParaRPr lang="de-DE"/>
        </a:p>
      </dgm:t>
    </dgm:pt>
    <dgm:pt modelId="{825CA0C2-66CC-C94E-A804-F0BCEC7971AD}">
      <dgm:prSet phldrT="[Text]" custT="1"/>
      <dgm:spPr>
        <a:solidFill>
          <a:srgbClr val="F67840"/>
        </a:solidFill>
      </dgm:spPr>
      <dgm:t>
        <a:bodyPr/>
        <a:lstStyle/>
        <a:p>
          <a:r>
            <a:rPr lang="de-DE" sz="1600" dirty="0">
              <a:ln>
                <a:noFill/>
              </a:ln>
              <a:solidFill>
                <a:srgbClr val="FFFFFF"/>
              </a:solidFill>
            </a:rPr>
            <a:t>Sanitäter</a:t>
          </a:r>
        </a:p>
      </dgm:t>
    </dgm:pt>
    <dgm:pt modelId="{E39FBBB1-0D4E-DE49-8243-D101CC39B02F}" type="parTrans" cxnId="{E44F8F5E-12EA-9449-AF43-4A36CFC59089}">
      <dgm:prSet/>
      <dgm:spPr/>
      <dgm:t>
        <a:bodyPr/>
        <a:lstStyle/>
        <a:p>
          <a:endParaRPr lang="de-DE"/>
        </a:p>
      </dgm:t>
    </dgm:pt>
    <dgm:pt modelId="{C111FF73-FF5A-D749-AA21-F3A444AB33EE}" type="sibTrans" cxnId="{E44F8F5E-12EA-9449-AF43-4A36CFC59089}">
      <dgm:prSet/>
      <dgm:spPr/>
      <dgm:t>
        <a:bodyPr/>
        <a:lstStyle/>
        <a:p>
          <a:endParaRPr lang="de-DE"/>
        </a:p>
      </dgm:t>
    </dgm:pt>
    <dgm:pt modelId="{D4E8A628-0A10-B94C-8A00-D9497AD67B6B}">
      <dgm:prSet phldrT="[Text]" custT="1"/>
      <dgm:spPr>
        <a:solidFill>
          <a:srgbClr val="F67840"/>
        </a:solidFill>
      </dgm:spPr>
      <dgm:t>
        <a:bodyPr/>
        <a:lstStyle/>
        <a:p>
          <a:r>
            <a:rPr lang="de-DE" sz="1600" dirty="0">
              <a:ln>
                <a:noFill/>
              </a:ln>
              <a:solidFill>
                <a:srgbClr val="FFFFFF"/>
              </a:solidFill>
            </a:rPr>
            <a:t>Cajon-Bau  und </a:t>
          </a:r>
          <a:r>
            <a:rPr lang="de-DE" sz="1600" dirty="0" err="1">
              <a:ln>
                <a:noFill/>
              </a:ln>
              <a:solidFill>
                <a:srgbClr val="FFFFFF"/>
              </a:solidFill>
            </a:rPr>
            <a:t>Drumming</a:t>
          </a:r>
          <a:endParaRPr lang="de-DE" sz="1600" dirty="0">
            <a:ln>
              <a:noFill/>
            </a:ln>
            <a:solidFill>
              <a:srgbClr val="FFFFFF"/>
            </a:solidFill>
          </a:endParaRPr>
        </a:p>
      </dgm:t>
    </dgm:pt>
    <dgm:pt modelId="{18C8F1B8-3652-8547-8C3B-96B05C75A49B}" type="parTrans" cxnId="{496A6BF5-96B0-A244-9358-2C4E63FAA912}">
      <dgm:prSet/>
      <dgm:spPr/>
      <dgm:t>
        <a:bodyPr/>
        <a:lstStyle/>
        <a:p>
          <a:endParaRPr lang="de-DE"/>
        </a:p>
      </dgm:t>
    </dgm:pt>
    <dgm:pt modelId="{6066536D-342A-1742-8688-B7DA1EA5C3F4}" type="sibTrans" cxnId="{496A6BF5-96B0-A244-9358-2C4E63FAA912}">
      <dgm:prSet/>
      <dgm:spPr/>
      <dgm:t>
        <a:bodyPr/>
        <a:lstStyle/>
        <a:p>
          <a:endParaRPr lang="de-DE"/>
        </a:p>
      </dgm:t>
    </dgm:pt>
    <dgm:pt modelId="{8F852E70-BB91-0A49-A6F6-AD43F1D16295}">
      <dgm:prSet phldrT="[Text]" custT="1"/>
      <dgm:spPr>
        <a:solidFill>
          <a:srgbClr val="F67840"/>
        </a:solidFill>
      </dgm:spPr>
      <dgm:t>
        <a:bodyPr/>
        <a:lstStyle/>
        <a:p>
          <a:r>
            <a:rPr lang="de-DE" sz="1600" dirty="0" err="1">
              <a:ln>
                <a:noFill/>
              </a:ln>
              <a:solidFill>
                <a:srgbClr val="FFFFFF"/>
              </a:solidFill>
            </a:rPr>
            <a:t>Do-it-Yourself</a:t>
          </a:r>
          <a:endParaRPr lang="de-DE" sz="1600" dirty="0">
            <a:ln>
              <a:noFill/>
            </a:ln>
            <a:solidFill>
              <a:srgbClr val="FFFFFF"/>
            </a:solidFill>
          </a:endParaRPr>
        </a:p>
      </dgm:t>
    </dgm:pt>
    <dgm:pt modelId="{56EB796C-8DD1-C54F-A06D-BC2F3F6BCF86}" type="parTrans" cxnId="{C5353B33-27CC-724F-9FD9-C634D508E3D9}">
      <dgm:prSet/>
      <dgm:spPr/>
      <dgm:t>
        <a:bodyPr/>
        <a:lstStyle/>
        <a:p>
          <a:endParaRPr lang="de-DE"/>
        </a:p>
      </dgm:t>
    </dgm:pt>
    <dgm:pt modelId="{C2A79DAC-F4E5-AB49-A64A-74648AD9BD54}" type="sibTrans" cxnId="{C5353B33-27CC-724F-9FD9-C634D508E3D9}">
      <dgm:prSet/>
      <dgm:spPr/>
      <dgm:t>
        <a:bodyPr/>
        <a:lstStyle/>
        <a:p>
          <a:endParaRPr lang="de-DE"/>
        </a:p>
      </dgm:t>
    </dgm:pt>
    <dgm:pt modelId="{DAB2CBD5-6019-5044-8123-7382A5ABC5A2}">
      <dgm:prSet phldrT="[Text]" custT="1"/>
      <dgm:spPr>
        <a:solidFill>
          <a:srgbClr val="F67840"/>
        </a:solidFill>
      </dgm:spPr>
      <dgm:t>
        <a:bodyPr/>
        <a:lstStyle/>
        <a:p>
          <a:r>
            <a:rPr lang="de-DE" sz="1600" dirty="0">
              <a:ln>
                <a:noFill/>
              </a:ln>
              <a:solidFill>
                <a:srgbClr val="FFFFFF"/>
              </a:solidFill>
            </a:rPr>
            <a:t>Mangas-Zeichnen</a:t>
          </a:r>
        </a:p>
      </dgm:t>
    </dgm:pt>
    <dgm:pt modelId="{65D68297-9150-344C-9021-F4E629E1CC0B}" type="parTrans" cxnId="{B9134461-2689-7349-AA90-650C897038A8}">
      <dgm:prSet/>
      <dgm:spPr/>
      <dgm:t>
        <a:bodyPr/>
        <a:lstStyle/>
        <a:p>
          <a:endParaRPr lang="de-DE"/>
        </a:p>
      </dgm:t>
    </dgm:pt>
    <dgm:pt modelId="{6068F216-234F-0641-BBD3-30A2362A9C76}" type="sibTrans" cxnId="{B9134461-2689-7349-AA90-650C897038A8}">
      <dgm:prSet/>
      <dgm:spPr/>
      <dgm:t>
        <a:bodyPr/>
        <a:lstStyle/>
        <a:p>
          <a:endParaRPr lang="de-DE"/>
        </a:p>
      </dgm:t>
    </dgm:pt>
    <dgm:pt modelId="{6108F4A7-A45A-C84B-A3BE-2DD5898E4DEE}">
      <dgm:prSet phldrT="[Text]" custT="1"/>
      <dgm:spPr>
        <a:solidFill>
          <a:srgbClr val="F67840"/>
        </a:solidFill>
      </dgm:spPr>
      <dgm:t>
        <a:bodyPr/>
        <a:lstStyle/>
        <a:p>
          <a:r>
            <a:rPr lang="de-DE" sz="1600" dirty="0" err="1">
              <a:ln>
                <a:noFill/>
              </a:ln>
              <a:solidFill>
                <a:srgbClr val="FFFFFF"/>
              </a:solidFill>
            </a:rPr>
            <a:t>Schwimm-kurs</a:t>
          </a:r>
          <a:endParaRPr lang="de-DE" sz="1600" dirty="0">
            <a:ln>
              <a:noFill/>
            </a:ln>
            <a:solidFill>
              <a:srgbClr val="FFFFFF"/>
            </a:solidFill>
          </a:endParaRPr>
        </a:p>
      </dgm:t>
    </dgm:pt>
    <dgm:pt modelId="{7FF9B5E4-238D-434B-B3D7-C0BA11580CBD}" type="parTrans" cxnId="{57A5E423-813F-E14D-94DD-151DF17C7746}">
      <dgm:prSet/>
      <dgm:spPr/>
      <dgm:t>
        <a:bodyPr/>
        <a:lstStyle/>
        <a:p>
          <a:endParaRPr lang="de-DE"/>
        </a:p>
      </dgm:t>
    </dgm:pt>
    <dgm:pt modelId="{5C097417-1D41-5A4C-A3CE-1594948C8399}" type="sibTrans" cxnId="{57A5E423-813F-E14D-94DD-151DF17C7746}">
      <dgm:prSet/>
      <dgm:spPr/>
      <dgm:t>
        <a:bodyPr/>
        <a:lstStyle/>
        <a:p>
          <a:endParaRPr lang="de-DE"/>
        </a:p>
      </dgm:t>
    </dgm:pt>
    <dgm:pt modelId="{3CA0CA73-30FB-1442-BBE9-AF6DA907E169}">
      <dgm:prSet phldrT="[Text]" custT="1"/>
      <dgm:spPr>
        <a:solidFill>
          <a:srgbClr val="F67840"/>
        </a:solidFill>
      </dgm:spPr>
      <dgm:t>
        <a:bodyPr/>
        <a:lstStyle/>
        <a:p>
          <a:r>
            <a:rPr lang="de-DE" sz="1600" dirty="0" err="1">
              <a:ln>
                <a:noFill/>
              </a:ln>
              <a:solidFill>
                <a:schemeClr val="bg1"/>
              </a:solidFill>
            </a:rPr>
            <a:t>Natur-wissen-schaft</a:t>
          </a:r>
          <a:endParaRPr lang="de-DE" sz="1600" dirty="0">
            <a:ln>
              <a:noFill/>
            </a:ln>
            <a:solidFill>
              <a:schemeClr val="bg1"/>
            </a:solidFill>
          </a:endParaRPr>
        </a:p>
      </dgm:t>
    </dgm:pt>
    <dgm:pt modelId="{A4D3013E-BB06-BC4A-954A-6D859EB16ADD}" type="parTrans" cxnId="{A4D0D35D-FA68-514A-82C7-C9D2BD52B247}">
      <dgm:prSet/>
      <dgm:spPr/>
      <dgm:t>
        <a:bodyPr/>
        <a:lstStyle/>
        <a:p>
          <a:endParaRPr lang="de-DE"/>
        </a:p>
      </dgm:t>
    </dgm:pt>
    <dgm:pt modelId="{C0E55926-08E9-DA47-AC2F-B04C92EBDEE1}" type="sibTrans" cxnId="{A4D0D35D-FA68-514A-82C7-C9D2BD52B247}">
      <dgm:prSet/>
      <dgm:spPr/>
      <dgm:t>
        <a:bodyPr/>
        <a:lstStyle/>
        <a:p>
          <a:endParaRPr lang="de-DE"/>
        </a:p>
      </dgm:t>
    </dgm:pt>
    <dgm:pt modelId="{93949C83-FA0C-B74C-81BB-6FD4CBFF4DBB}">
      <dgm:prSet custT="1"/>
      <dgm:spPr>
        <a:solidFill>
          <a:srgbClr val="F67840"/>
        </a:solidFill>
      </dgm:spPr>
      <dgm:t>
        <a:bodyPr/>
        <a:lstStyle/>
        <a:p>
          <a:r>
            <a:rPr lang="de-DE" sz="1600" dirty="0">
              <a:ln>
                <a:noFill/>
              </a:ln>
              <a:solidFill>
                <a:srgbClr val="FFFFFF"/>
              </a:solidFill>
            </a:rPr>
            <a:t>Golf</a:t>
          </a:r>
        </a:p>
      </dgm:t>
    </dgm:pt>
    <dgm:pt modelId="{1DC19361-EFFB-CC49-AC2E-18CAE175E6BC}" type="parTrans" cxnId="{48EF42C9-C79B-CB4F-AFF3-918931E057C5}">
      <dgm:prSet/>
      <dgm:spPr/>
      <dgm:t>
        <a:bodyPr/>
        <a:lstStyle/>
        <a:p>
          <a:endParaRPr lang="de-DE"/>
        </a:p>
      </dgm:t>
    </dgm:pt>
    <dgm:pt modelId="{9E7CEDAB-A84D-CC44-B31F-5F83D55559EB}" type="sibTrans" cxnId="{48EF42C9-C79B-CB4F-AFF3-918931E057C5}">
      <dgm:prSet/>
      <dgm:spPr/>
      <dgm:t>
        <a:bodyPr/>
        <a:lstStyle/>
        <a:p>
          <a:endParaRPr lang="de-DE"/>
        </a:p>
      </dgm:t>
    </dgm:pt>
    <dgm:pt modelId="{D8DFC336-D0F8-9C4F-9284-1EC173C1E0F2}" type="pres">
      <dgm:prSet presAssocID="{ADD0A4B5-36B5-7D43-818D-1E3070E1D56D}" presName="diagram" presStyleCnt="0">
        <dgm:presLayoutVars>
          <dgm:dir/>
          <dgm:resizeHandles val="exact"/>
        </dgm:presLayoutVars>
      </dgm:prSet>
      <dgm:spPr/>
    </dgm:pt>
    <dgm:pt modelId="{71015B60-CFAF-F04C-8EC1-82BA91F4F881}" type="pres">
      <dgm:prSet presAssocID="{93949C83-FA0C-B74C-81BB-6FD4CBFF4DBB}" presName="node" presStyleLbl="node1" presStyleIdx="0" presStyleCnt="30">
        <dgm:presLayoutVars>
          <dgm:bulletEnabled val="1"/>
        </dgm:presLayoutVars>
      </dgm:prSet>
      <dgm:spPr/>
    </dgm:pt>
    <dgm:pt modelId="{791ACD60-3563-1743-B910-1BD5F1787BC5}" type="pres">
      <dgm:prSet presAssocID="{9E7CEDAB-A84D-CC44-B31F-5F83D55559EB}" presName="sibTrans" presStyleCnt="0"/>
      <dgm:spPr/>
    </dgm:pt>
    <dgm:pt modelId="{8BD839A1-645A-7144-8934-A85A4BD10CB5}" type="pres">
      <dgm:prSet presAssocID="{22D779F3-715A-7C4B-BE38-D0751028E49C}" presName="node" presStyleLbl="node1" presStyleIdx="1" presStyleCnt="30">
        <dgm:presLayoutVars>
          <dgm:bulletEnabled val="1"/>
        </dgm:presLayoutVars>
      </dgm:prSet>
      <dgm:spPr/>
    </dgm:pt>
    <dgm:pt modelId="{941ECFB6-449C-B044-8EC4-5149A6D22A8C}" type="pres">
      <dgm:prSet presAssocID="{4948A177-A064-5C4A-A954-A14CDB508638}" presName="sibTrans" presStyleCnt="0"/>
      <dgm:spPr/>
    </dgm:pt>
    <dgm:pt modelId="{EEF7CF4C-F96B-B94C-A992-0BA42EC445CF}" type="pres">
      <dgm:prSet presAssocID="{9730CAE6-E363-F84C-9FF2-8DA13B1EC839}" presName="node" presStyleLbl="node1" presStyleIdx="2" presStyleCnt="30">
        <dgm:presLayoutVars>
          <dgm:bulletEnabled val="1"/>
        </dgm:presLayoutVars>
      </dgm:prSet>
      <dgm:spPr/>
    </dgm:pt>
    <dgm:pt modelId="{C1D25E82-7A44-8944-A466-A4052077C2E4}" type="pres">
      <dgm:prSet presAssocID="{F18980C9-D065-3E44-AF82-D21BFF7976F6}" presName="sibTrans" presStyleCnt="0"/>
      <dgm:spPr/>
    </dgm:pt>
    <dgm:pt modelId="{A039E5F6-02C8-B14F-A8E5-F554BB4AEBDD}" type="pres">
      <dgm:prSet presAssocID="{8AD9ACC8-3351-5C4C-A1EF-9E2CF530F7BA}" presName="node" presStyleLbl="node1" presStyleIdx="3" presStyleCnt="30">
        <dgm:presLayoutVars>
          <dgm:bulletEnabled val="1"/>
        </dgm:presLayoutVars>
      </dgm:prSet>
      <dgm:spPr/>
    </dgm:pt>
    <dgm:pt modelId="{DE9915D7-0859-4C4D-A570-12E461FEDC2C}" type="pres">
      <dgm:prSet presAssocID="{B9EC6953-A269-2540-BD4E-97DB3EDE9DDD}" presName="sibTrans" presStyleCnt="0"/>
      <dgm:spPr/>
    </dgm:pt>
    <dgm:pt modelId="{BC5639D5-147A-D84C-B8D4-395FCF9E1A49}" type="pres">
      <dgm:prSet presAssocID="{7953BA6D-F278-7349-8F9C-D5DAB8E2A21A}" presName="node" presStyleLbl="node1" presStyleIdx="4" presStyleCnt="30">
        <dgm:presLayoutVars>
          <dgm:bulletEnabled val="1"/>
        </dgm:presLayoutVars>
      </dgm:prSet>
      <dgm:spPr/>
    </dgm:pt>
    <dgm:pt modelId="{15D7DF9F-1964-394D-B6FB-4CF111319C23}" type="pres">
      <dgm:prSet presAssocID="{B2C30B63-F16B-334E-8AAE-988F26E701DB}" presName="sibTrans" presStyleCnt="0"/>
      <dgm:spPr/>
    </dgm:pt>
    <dgm:pt modelId="{6CD094C1-E030-664D-BDE6-C496EC32B972}" type="pres">
      <dgm:prSet presAssocID="{D921F804-3512-2246-8369-01C0FA65B322}" presName="node" presStyleLbl="node1" presStyleIdx="5" presStyleCnt="30">
        <dgm:presLayoutVars>
          <dgm:bulletEnabled val="1"/>
        </dgm:presLayoutVars>
      </dgm:prSet>
      <dgm:spPr/>
    </dgm:pt>
    <dgm:pt modelId="{DDF111C4-9071-7D45-8063-A4AEAE1B2CB9}" type="pres">
      <dgm:prSet presAssocID="{5937EEAA-DF3B-644D-955E-412D8AEA8DAD}" presName="sibTrans" presStyleCnt="0"/>
      <dgm:spPr/>
    </dgm:pt>
    <dgm:pt modelId="{D8D8B0F5-61FC-B443-9929-10872A3C639D}" type="pres">
      <dgm:prSet presAssocID="{020037CF-FE17-3E4C-938B-CDD4D9B11E8B}" presName="node" presStyleLbl="node1" presStyleIdx="6" presStyleCnt="30">
        <dgm:presLayoutVars>
          <dgm:bulletEnabled val="1"/>
        </dgm:presLayoutVars>
      </dgm:prSet>
      <dgm:spPr/>
    </dgm:pt>
    <dgm:pt modelId="{C9642B26-8644-D747-B857-E6F12E728DC0}" type="pres">
      <dgm:prSet presAssocID="{5777BB70-C66A-F046-A580-5EA3AB8B68A4}" presName="sibTrans" presStyleCnt="0"/>
      <dgm:spPr/>
    </dgm:pt>
    <dgm:pt modelId="{301102E3-8309-C44B-9F09-3B5A0C8C2377}" type="pres">
      <dgm:prSet presAssocID="{A7043884-380C-F042-A555-7D71CFC9134B}" presName="node" presStyleLbl="node1" presStyleIdx="7" presStyleCnt="30">
        <dgm:presLayoutVars>
          <dgm:bulletEnabled val="1"/>
        </dgm:presLayoutVars>
      </dgm:prSet>
      <dgm:spPr/>
    </dgm:pt>
    <dgm:pt modelId="{814CC4D1-7E55-F54A-9EE0-3F5D3A053389}" type="pres">
      <dgm:prSet presAssocID="{A8E6BA7F-7D1B-994A-A7FC-FA9D1A859B75}" presName="sibTrans" presStyleCnt="0"/>
      <dgm:spPr/>
    </dgm:pt>
    <dgm:pt modelId="{AFA8EE60-E8BA-2544-909E-A419BB34CDFE}" type="pres">
      <dgm:prSet presAssocID="{20C88344-2F68-5740-A0F2-1FA42D360596}" presName="node" presStyleLbl="node1" presStyleIdx="8" presStyleCnt="30">
        <dgm:presLayoutVars>
          <dgm:bulletEnabled val="1"/>
        </dgm:presLayoutVars>
      </dgm:prSet>
      <dgm:spPr/>
    </dgm:pt>
    <dgm:pt modelId="{22E161A7-E4A6-CB42-BD65-F9D573C59107}" type="pres">
      <dgm:prSet presAssocID="{08A47D38-A268-3243-BF39-620C998B45BA}" presName="sibTrans" presStyleCnt="0"/>
      <dgm:spPr/>
    </dgm:pt>
    <dgm:pt modelId="{578AE78E-F687-D54B-9527-7AC3358B788A}" type="pres">
      <dgm:prSet presAssocID="{D8B19A11-E38D-3A4E-89B2-3B80F4EFF1FF}" presName="node" presStyleLbl="node1" presStyleIdx="9" presStyleCnt="30">
        <dgm:presLayoutVars>
          <dgm:bulletEnabled val="1"/>
        </dgm:presLayoutVars>
      </dgm:prSet>
      <dgm:spPr/>
    </dgm:pt>
    <dgm:pt modelId="{7DF874CE-740C-054A-B068-19AD8C3E8872}" type="pres">
      <dgm:prSet presAssocID="{EF499D03-5BF4-B64B-8A38-B08B4408CE3A}" presName="sibTrans" presStyleCnt="0"/>
      <dgm:spPr/>
    </dgm:pt>
    <dgm:pt modelId="{731BAF73-1E67-1D46-966B-D263632F5619}" type="pres">
      <dgm:prSet presAssocID="{E82D6AC9-7249-C540-A1C0-855959014E52}" presName="node" presStyleLbl="node1" presStyleIdx="10" presStyleCnt="30">
        <dgm:presLayoutVars>
          <dgm:bulletEnabled val="1"/>
        </dgm:presLayoutVars>
      </dgm:prSet>
      <dgm:spPr/>
    </dgm:pt>
    <dgm:pt modelId="{2F4B3657-CC49-134B-A555-8A21D968B4A5}" type="pres">
      <dgm:prSet presAssocID="{1E7F174C-22B2-E246-B4FF-135BD5EFC18B}" presName="sibTrans" presStyleCnt="0"/>
      <dgm:spPr/>
    </dgm:pt>
    <dgm:pt modelId="{E0583C96-29B6-BC45-9731-436CD86FA2A9}" type="pres">
      <dgm:prSet presAssocID="{FF39C532-79BE-F04F-9461-BA92198A021C}" presName="node" presStyleLbl="node1" presStyleIdx="11" presStyleCnt="30">
        <dgm:presLayoutVars>
          <dgm:bulletEnabled val="1"/>
        </dgm:presLayoutVars>
      </dgm:prSet>
      <dgm:spPr/>
    </dgm:pt>
    <dgm:pt modelId="{1B56FDE6-6306-BA4E-8713-4119ADAFA028}" type="pres">
      <dgm:prSet presAssocID="{993DE70C-50D3-AD4A-831D-5FDBD1ED0246}" presName="sibTrans" presStyleCnt="0"/>
      <dgm:spPr/>
    </dgm:pt>
    <dgm:pt modelId="{BC19B96C-D90A-BB42-90B3-A3A849EC3492}" type="pres">
      <dgm:prSet presAssocID="{6D5C8432-6AF6-0247-9C6A-BA26FFCC33E1}" presName="node" presStyleLbl="node1" presStyleIdx="12" presStyleCnt="30">
        <dgm:presLayoutVars>
          <dgm:bulletEnabled val="1"/>
        </dgm:presLayoutVars>
      </dgm:prSet>
      <dgm:spPr/>
    </dgm:pt>
    <dgm:pt modelId="{B3CB6130-DC6E-CD4B-BD96-52B73267E2ED}" type="pres">
      <dgm:prSet presAssocID="{80E31509-B5F8-6346-AAF7-4328FCFB2637}" presName="sibTrans" presStyleCnt="0"/>
      <dgm:spPr/>
    </dgm:pt>
    <dgm:pt modelId="{FC5F87BB-1266-2F4A-8350-E9575661822A}" type="pres">
      <dgm:prSet presAssocID="{B4C23105-EA60-C449-8E90-ED6F77A569E4}" presName="node" presStyleLbl="node1" presStyleIdx="13" presStyleCnt="30">
        <dgm:presLayoutVars>
          <dgm:bulletEnabled val="1"/>
        </dgm:presLayoutVars>
      </dgm:prSet>
      <dgm:spPr/>
    </dgm:pt>
    <dgm:pt modelId="{1FCDEC7A-4452-DF44-854F-4AD4D8C482B6}" type="pres">
      <dgm:prSet presAssocID="{01FEEE84-D5B1-6F43-B6A9-C3A10D3A39E1}" presName="sibTrans" presStyleCnt="0"/>
      <dgm:spPr/>
    </dgm:pt>
    <dgm:pt modelId="{16B6EF32-5973-164F-AE2B-EDB20918FD4E}" type="pres">
      <dgm:prSet presAssocID="{1CE28458-A25E-854B-BB2E-BA94F9CE928B}" presName="node" presStyleLbl="node1" presStyleIdx="14" presStyleCnt="30">
        <dgm:presLayoutVars>
          <dgm:bulletEnabled val="1"/>
        </dgm:presLayoutVars>
      </dgm:prSet>
      <dgm:spPr/>
    </dgm:pt>
    <dgm:pt modelId="{E6E05208-F751-554B-AA5B-373A4C7D22BB}" type="pres">
      <dgm:prSet presAssocID="{0EC16078-1536-6644-AFAF-43A10053C4BD}" presName="sibTrans" presStyleCnt="0"/>
      <dgm:spPr/>
    </dgm:pt>
    <dgm:pt modelId="{6E130980-6E8D-9E4F-8BF4-A028513A5CF1}" type="pres">
      <dgm:prSet presAssocID="{92691F37-DD2D-804C-9E62-22CD267169A3}" presName="node" presStyleLbl="node1" presStyleIdx="15" presStyleCnt="30">
        <dgm:presLayoutVars>
          <dgm:bulletEnabled val="1"/>
        </dgm:presLayoutVars>
      </dgm:prSet>
      <dgm:spPr/>
    </dgm:pt>
    <dgm:pt modelId="{ACF05CFD-148D-404A-9C54-25CE9DBD638B}" type="pres">
      <dgm:prSet presAssocID="{F350C98C-240D-FC41-BF9A-C01322928DF4}" presName="sibTrans" presStyleCnt="0"/>
      <dgm:spPr/>
    </dgm:pt>
    <dgm:pt modelId="{EC14F174-30BB-514C-AF62-95472977C6C4}" type="pres">
      <dgm:prSet presAssocID="{825CA0C2-66CC-C94E-A804-F0BCEC7971AD}" presName="node" presStyleLbl="node1" presStyleIdx="16" presStyleCnt="30">
        <dgm:presLayoutVars>
          <dgm:bulletEnabled val="1"/>
        </dgm:presLayoutVars>
      </dgm:prSet>
      <dgm:spPr/>
    </dgm:pt>
    <dgm:pt modelId="{97B82D6F-C826-E441-9FA6-01450C1BF22D}" type="pres">
      <dgm:prSet presAssocID="{C111FF73-FF5A-D749-AA21-F3A444AB33EE}" presName="sibTrans" presStyleCnt="0"/>
      <dgm:spPr/>
    </dgm:pt>
    <dgm:pt modelId="{43B8DE3D-6BFD-B142-895A-C2C1BE02830B}" type="pres">
      <dgm:prSet presAssocID="{70C064A3-0E58-6642-889F-57041F4967DF}" presName="node" presStyleLbl="node1" presStyleIdx="17" presStyleCnt="30">
        <dgm:presLayoutVars>
          <dgm:bulletEnabled val="1"/>
        </dgm:presLayoutVars>
      </dgm:prSet>
      <dgm:spPr/>
    </dgm:pt>
    <dgm:pt modelId="{8AB8904B-6C5D-C044-8606-64A80701E804}" type="pres">
      <dgm:prSet presAssocID="{66574870-443D-DE40-86FC-87631DE5D491}" presName="sibTrans" presStyleCnt="0"/>
      <dgm:spPr/>
    </dgm:pt>
    <dgm:pt modelId="{56B76822-3421-9243-84D6-E30B46B63695}" type="pres">
      <dgm:prSet presAssocID="{2C1939DB-1AE7-5248-88AD-14C8A9FE91F7}" presName="node" presStyleLbl="node1" presStyleIdx="18" presStyleCnt="30">
        <dgm:presLayoutVars>
          <dgm:bulletEnabled val="1"/>
        </dgm:presLayoutVars>
      </dgm:prSet>
      <dgm:spPr/>
    </dgm:pt>
    <dgm:pt modelId="{2E9E63B0-E7EE-AC42-93E0-5DCAE03DDA8F}" type="pres">
      <dgm:prSet presAssocID="{7E5A74DF-56A9-0846-84D0-2967E80AB93B}" presName="sibTrans" presStyleCnt="0"/>
      <dgm:spPr/>
    </dgm:pt>
    <dgm:pt modelId="{FE979E1D-8007-364C-A713-DDA68CC6CD5C}" type="pres">
      <dgm:prSet presAssocID="{E19FFB51-C009-9943-848C-368E78E94ED4}" presName="node" presStyleLbl="node1" presStyleIdx="19" presStyleCnt="30">
        <dgm:presLayoutVars>
          <dgm:bulletEnabled val="1"/>
        </dgm:presLayoutVars>
      </dgm:prSet>
      <dgm:spPr/>
    </dgm:pt>
    <dgm:pt modelId="{A313C8E7-8C63-BE49-BACF-02B173D1DDE9}" type="pres">
      <dgm:prSet presAssocID="{FAF4E253-39E1-EA4B-AB26-BD1C37670B4C}" presName="sibTrans" presStyleCnt="0"/>
      <dgm:spPr/>
    </dgm:pt>
    <dgm:pt modelId="{B590BF11-1B0E-6B41-B5D7-EF5DBA2AF4BB}" type="pres">
      <dgm:prSet presAssocID="{06149CFB-0588-7E49-B192-4763438099C2}" presName="node" presStyleLbl="node1" presStyleIdx="20" presStyleCnt="30">
        <dgm:presLayoutVars>
          <dgm:bulletEnabled val="1"/>
        </dgm:presLayoutVars>
      </dgm:prSet>
      <dgm:spPr/>
    </dgm:pt>
    <dgm:pt modelId="{5107CD00-07EB-0143-BF7C-A066B824C944}" type="pres">
      <dgm:prSet presAssocID="{FC86C0C2-A774-984A-83A5-D3419B1626EA}" presName="sibTrans" presStyleCnt="0"/>
      <dgm:spPr/>
    </dgm:pt>
    <dgm:pt modelId="{F9A7ECE3-316B-5E42-8B18-41CFD44FD4EA}" type="pres">
      <dgm:prSet presAssocID="{49562A14-C973-264E-AE85-CB0614CA8002}" presName="node" presStyleLbl="node1" presStyleIdx="21" presStyleCnt="30">
        <dgm:presLayoutVars>
          <dgm:bulletEnabled val="1"/>
        </dgm:presLayoutVars>
      </dgm:prSet>
      <dgm:spPr/>
    </dgm:pt>
    <dgm:pt modelId="{EC6D2898-7756-6E40-B102-90490A4280CF}" type="pres">
      <dgm:prSet presAssocID="{71ACCD84-0F4D-B547-AB73-CBA632BF9B2E}" presName="sibTrans" presStyleCnt="0"/>
      <dgm:spPr/>
    </dgm:pt>
    <dgm:pt modelId="{A1D0E013-CABA-2A4B-9CDA-0B003A3420CD}" type="pres">
      <dgm:prSet presAssocID="{5859B73B-0CBB-6745-BB03-8E3CFD907DAC}" presName="node" presStyleLbl="node1" presStyleIdx="22" presStyleCnt="30">
        <dgm:presLayoutVars>
          <dgm:bulletEnabled val="1"/>
        </dgm:presLayoutVars>
      </dgm:prSet>
      <dgm:spPr/>
    </dgm:pt>
    <dgm:pt modelId="{60A28291-F053-E943-955E-11A03732BAD3}" type="pres">
      <dgm:prSet presAssocID="{550AFEB1-5BCE-2F47-8A5B-DD65409D5E75}" presName="sibTrans" presStyleCnt="0"/>
      <dgm:spPr/>
    </dgm:pt>
    <dgm:pt modelId="{1C1D54F4-D70E-0643-B65E-A91D3D893EC5}" type="pres">
      <dgm:prSet presAssocID="{61C3804B-BEDA-9B49-8734-FF5B21961FBD}" presName="node" presStyleLbl="node1" presStyleIdx="23" presStyleCnt="30">
        <dgm:presLayoutVars>
          <dgm:bulletEnabled val="1"/>
        </dgm:presLayoutVars>
      </dgm:prSet>
      <dgm:spPr/>
    </dgm:pt>
    <dgm:pt modelId="{CB8BE9C7-B129-3743-9103-C3400D06EAE6}" type="pres">
      <dgm:prSet presAssocID="{EF33C9A9-C75A-044E-864F-0177017EEE6A}" presName="sibTrans" presStyleCnt="0"/>
      <dgm:spPr/>
    </dgm:pt>
    <dgm:pt modelId="{258EFE2A-406E-4146-BFBB-B98B361FD967}" type="pres">
      <dgm:prSet presAssocID="{D4E8A628-0A10-B94C-8A00-D9497AD67B6B}" presName="node" presStyleLbl="node1" presStyleIdx="24" presStyleCnt="30">
        <dgm:presLayoutVars>
          <dgm:bulletEnabled val="1"/>
        </dgm:presLayoutVars>
      </dgm:prSet>
      <dgm:spPr/>
    </dgm:pt>
    <dgm:pt modelId="{9B10D045-479A-FE40-9A2E-57ED25DB1FA1}" type="pres">
      <dgm:prSet presAssocID="{6066536D-342A-1742-8688-B7DA1EA5C3F4}" presName="sibTrans" presStyleCnt="0"/>
      <dgm:spPr/>
    </dgm:pt>
    <dgm:pt modelId="{FEACA2D6-DF5A-0842-AAAA-AA8CFF493BC6}" type="pres">
      <dgm:prSet presAssocID="{8F852E70-BB91-0A49-A6F6-AD43F1D16295}" presName="node" presStyleLbl="node1" presStyleIdx="25" presStyleCnt="30">
        <dgm:presLayoutVars>
          <dgm:bulletEnabled val="1"/>
        </dgm:presLayoutVars>
      </dgm:prSet>
      <dgm:spPr/>
    </dgm:pt>
    <dgm:pt modelId="{EC741769-FD79-C742-A3D3-CE64BFB099B0}" type="pres">
      <dgm:prSet presAssocID="{C2A79DAC-F4E5-AB49-A64A-74648AD9BD54}" presName="sibTrans" presStyleCnt="0"/>
      <dgm:spPr/>
    </dgm:pt>
    <dgm:pt modelId="{DE4E2689-69A2-EF43-B994-2B540DBBCB04}" type="pres">
      <dgm:prSet presAssocID="{DAB2CBD5-6019-5044-8123-7382A5ABC5A2}" presName="node" presStyleLbl="node1" presStyleIdx="26" presStyleCnt="30">
        <dgm:presLayoutVars>
          <dgm:bulletEnabled val="1"/>
        </dgm:presLayoutVars>
      </dgm:prSet>
      <dgm:spPr/>
    </dgm:pt>
    <dgm:pt modelId="{0AB5D342-6789-E241-8CE8-FD9BF8998387}" type="pres">
      <dgm:prSet presAssocID="{6068F216-234F-0641-BBD3-30A2362A9C76}" presName="sibTrans" presStyleCnt="0"/>
      <dgm:spPr/>
    </dgm:pt>
    <dgm:pt modelId="{6A9B3671-D4E1-9842-9F3E-99AB9DED0CE2}" type="pres">
      <dgm:prSet presAssocID="{341819A4-1F27-EA41-AE6C-8660F8912297}" presName="node" presStyleLbl="node1" presStyleIdx="27" presStyleCnt="30">
        <dgm:presLayoutVars>
          <dgm:bulletEnabled val="1"/>
        </dgm:presLayoutVars>
      </dgm:prSet>
      <dgm:spPr/>
    </dgm:pt>
    <dgm:pt modelId="{C5FB73E4-7EEF-7848-AAD9-F69F28A89992}" type="pres">
      <dgm:prSet presAssocID="{CAE02AB4-4116-3A48-A251-1D5BA654E2B8}" presName="sibTrans" presStyleCnt="0"/>
      <dgm:spPr/>
    </dgm:pt>
    <dgm:pt modelId="{50BB7D7C-AD74-4649-975D-EE9793D042F7}" type="pres">
      <dgm:prSet presAssocID="{6108F4A7-A45A-C84B-A3BE-2DD5898E4DEE}" presName="node" presStyleLbl="node1" presStyleIdx="28" presStyleCnt="30">
        <dgm:presLayoutVars>
          <dgm:bulletEnabled val="1"/>
        </dgm:presLayoutVars>
      </dgm:prSet>
      <dgm:spPr/>
    </dgm:pt>
    <dgm:pt modelId="{62EAEBE2-90AB-154B-8D01-71F085D53A32}" type="pres">
      <dgm:prSet presAssocID="{5C097417-1D41-5A4C-A3CE-1594948C8399}" presName="sibTrans" presStyleCnt="0"/>
      <dgm:spPr/>
    </dgm:pt>
    <dgm:pt modelId="{713F1853-BA19-5D4D-A570-C35471B5A3A2}" type="pres">
      <dgm:prSet presAssocID="{3CA0CA73-30FB-1442-BBE9-AF6DA907E169}" presName="node" presStyleLbl="node1" presStyleIdx="29" presStyleCnt="30">
        <dgm:presLayoutVars>
          <dgm:bulletEnabled val="1"/>
        </dgm:presLayoutVars>
      </dgm:prSet>
      <dgm:spPr/>
    </dgm:pt>
  </dgm:ptLst>
  <dgm:cxnLst>
    <dgm:cxn modelId="{D1556204-852C-3049-879E-68CF8C6A01E0}" type="presOf" srcId="{341819A4-1F27-EA41-AE6C-8660F8912297}" destId="{6A9B3671-D4E1-9842-9F3E-99AB9DED0CE2}" srcOrd="0" destOrd="0" presId="urn:microsoft.com/office/officeart/2005/8/layout/default#1"/>
    <dgm:cxn modelId="{69DEA104-4524-1B45-8FBE-57EADE00886E}" type="presOf" srcId="{9730CAE6-E363-F84C-9FF2-8DA13B1EC839}" destId="{EEF7CF4C-F96B-B94C-A992-0BA42EC445CF}" srcOrd="0" destOrd="0" presId="urn:microsoft.com/office/officeart/2005/8/layout/default#1"/>
    <dgm:cxn modelId="{435D4318-6389-6E42-A13A-E23EB903521E}" srcId="{ADD0A4B5-36B5-7D43-818D-1E3070E1D56D}" destId="{8AD9ACC8-3351-5C4C-A1EF-9E2CF530F7BA}" srcOrd="3" destOrd="0" parTransId="{0F846265-6934-3A44-B635-E97748D162EC}" sibTransId="{B9EC6953-A269-2540-BD4E-97DB3EDE9DDD}"/>
    <dgm:cxn modelId="{28EAB01A-BE3F-254A-AA66-DA11E48659D6}" type="presOf" srcId="{49562A14-C973-264E-AE85-CB0614CA8002}" destId="{F9A7ECE3-316B-5E42-8B18-41CFD44FD4EA}" srcOrd="0" destOrd="0" presId="urn:microsoft.com/office/officeart/2005/8/layout/default#1"/>
    <dgm:cxn modelId="{DF864C1B-2646-E94D-9271-398C2A422523}" type="presOf" srcId="{61C3804B-BEDA-9B49-8734-FF5B21961FBD}" destId="{1C1D54F4-D70E-0643-B65E-A91D3D893EC5}" srcOrd="0" destOrd="0" presId="urn:microsoft.com/office/officeart/2005/8/layout/default#1"/>
    <dgm:cxn modelId="{2D4BA31C-19F2-BF40-9C29-CCCFEEB2DB60}" type="presOf" srcId="{E19FFB51-C009-9943-848C-368E78E94ED4}" destId="{FE979E1D-8007-364C-A713-DDA68CC6CD5C}" srcOrd="0" destOrd="0" presId="urn:microsoft.com/office/officeart/2005/8/layout/default#1"/>
    <dgm:cxn modelId="{57A5E423-813F-E14D-94DD-151DF17C7746}" srcId="{ADD0A4B5-36B5-7D43-818D-1E3070E1D56D}" destId="{6108F4A7-A45A-C84B-A3BE-2DD5898E4DEE}" srcOrd="28" destOrd="0" parTransId="{7FF9B5E4-238D-434B-B3D7-C0BA11580CBD}" sibTransId="{5C097417-1D41-5A4C-A3CE-1594948C8399}"/>
    <dgm:cxn modelId="{E6561427-8841-7042-9D5E-1701677D1FD3}" srcId="{ADD0A4B5-36B5-7D43-818D-1E3070E1D56D}" destId="{FF39C532-79BE-F04F-9461-BA92198A021C}" srcOrd="11" destOrd="0" parTransId="{755271ED-BB33-B748-AF3C-F6FE58E0F4BB}" sibTransId="{993DE70C-50D3-AD4A-831D-5FDBD1ED0246}"/>
    <dgm:cxn modelId="{64BD5429-F281-484F-9B10-E53641C507AF}" srcId="{ADD0A4B5-36B5-7D43-818D-1E3070E1D56D}" destId="{341819A4-1F27-EA41-AE6C-8660F8912297}" srcOrd="27" destOrd="0" parTransId="{F62C2759-F301-354F-A6F8-1F05949416D3}" sibTransId="{CAE02AB4-4116-3A48-A251-1D5BA654E2B8}"/>
    <dgm:cxn modelId="{659A262F-DB7C-7E4C-BC7D-D8F121ECDCFF}" type="presOf" srcId="{7953BA6D-F278-7349-8F9C-D5DAB8E2A21A}" destId="{BC5639D5-147A-D84C-B8D4-395FCF9E1A49}" srcOrd="0" destOrd="0" presId="urn:microsoft.com/office/officeart/2005/8/layout/default#1"/>
    <dgm:cxn modelId="{17C70131-0D01-6D43-9651-C55910AE00ED}" type="presOf" srcId="{B4C23105-EA60-C449-8E90-ED6F77A569E4}" destId="{FC5F87BB-1266-2F4A-8350-E9575661822A}" srcOrd="0" destOrd="0" presId="urn:microsoft.com/office/officeart/2005/8/layout/default#1"/>
    <dgm:cxn modelId="{C5353B33-27CC-724F-9FD9-C634D508E3D9}" srcId="{ADD0A4B5-36B5-7D43-818D-1E3070E1D56D}" destId="{8F852E70-BB91-0A49-A6F6-AD43F1D16295}" srcOrd="25" destOrd="0" parTransId="{56EB796C-8DD1-C54F-A06D-BC2F3F6BCF86}" sibTransId="{C2A79DAC-F4E5-AB49-A64A-74648AD9BD54}"/>
    <dgm:cxn modelId="{2306303A-D9B4-0D4B-95ED-618F332B055C}" srcId="{ADD0A4B5-36B5-7D43-818D-1E3070E1D56D}" destId="{06149CFB-0588-7E49-B192-4763438099C2}" srcOrd="20" destOrd="0" parTransId="{B269C03D-E268-1747-B916-4A1B1970FD74}" sibTransId="{FC86C0C2-A774-984A-83A5-D3419B1626EA}"/>
    <dgm:cxn modelId="{D1366E3D-C7F5-BA4D-817B-23B67903EB0E}" type="presOf" srcId="{6108F4A7-A45A-C84B-A3BE-2DD5898E4DEE}" destId="{50BB7D7C-AD74-4649-975D-EE9793D042F7}" srcOrd="0" destOrd="0" presId="urn:microsoft.com/office/officeart/2005/8/layout/default#1"/>
    <dgm:cxn modelId="{9A04F23E-B1D9-FF42-8F0E-E781AA2E1FC0}" srcId="{ADD0A4B5-36B5-7D43-818D-1E3070E1D56D}" destId="{5859B73B-0CBB-6745-BB03-8E3CFD907DAC}" srcOrd="22" destOrd="0" parTransId="{1D3D1DF6-C155-794E-8473-361A21291709}" sibTransId="{550AFEB1-5BCE-2F47-8A5B-DD65409D5E75}"/>
    <dgm:cxn modelId="{A4D0D35D-FA68-514A-82C7-C9D2BD52B247}" srcId="{ADD0A4B5-36B5-7D43-818D-1E3070E1D56D}" destId="{3CA0CA73-30FB-1442-BBE9-AF6DA907E169}" srcOrd="29" destOrd="0" parTransId="{A4D3013E-BB06-BC4A-954A-6D859EB16ADD}" sibTransId="{C0E55926-08E9-DA47-AC2F-B04C92EBDEE1}"/>
    <dgm:cxn modelId="{A496E85D-B4A8-9F46-8E81-5CDEAB54100B}" srcId="{ADD0A4B5-36B5-7D43-818D-1E3070E1D56D}" destId="{020037CF-FE17-3E4C-938B-CDD4D9B11E8B}" srcOrd="6" destOrd="0" parTransId="{1ED8874A-3809-CB43-B82B-F5ACCD40505F}" sibTransId="{5777BB70-C66A-F046-A580-5EA3AB8B68A4}"/>
    <dgm:cxn modelId="{E44F8F5E-12EA-9449-AF43-4A36CFC59089}" srcId="{ADD0A4B5-36B5-7D43-818D-1E3070E1D56D}" destId="{825CA0C2-66CC-C94E-A804-F0BCEC7971AD}" srcOrd="16" destOrd="0" parTransId="{E39FBBB1-0D4E-DE49-8243-D101CC39B02F}" sibTransId="{C111FF73-FF5A-D749-AA21-F3A444AB33EE}"/>
    <dgm:cxn modelId="{B9134461-2689-7349-AA90-650C897038A8}" srcId="{ADD0A4B5-36B5-7D43-818D-1E3070E1D56D}" destId="{DAB2CBD5-6019-5044-8123-7382A5ABC5A2}" srcOrd="26" destOrd="0" parTransId="{65D68297-9150-344C-9021-F4E629E1CC0B}" sibTransId="{6068F216-234F-0641-BBD3-30A2362A9C76}"/>
    <dgm:cxn modelId="{2CFC2143-5C30-0C4E-97A9-7A4C7B620DE6}" srcId="{ADD0A4B5-36B5-7D43-818D-1E3070E1D56D}" destId="{61C3804B-BEDA-9B49-8734-FF5B21961FBD}" srcOrd="23" destOrd="0" parTransId="{A6D93A2F-3D40-524D-89E5-23E6846BD587}" sibTransId="{EF33C9A9-C75A-044E-864F-0177017EEE6A}"/>
    <dgm:cxn modelId="{5BEBDC44-68B0-0F46-AA98-F8114C60068F}" type="presOf" srcId="{93949C83-FA0C-B74C-81BB-6FD4CBFF4DBB}" destId="{71015B60-CFAF-F04C-8EC1-82BA91F4F881}" srcOrd="0" destOrd="0" presId="urn:microsoft.com/office/officeart/2005/8/layout/default#1"/>
    <dgm:cxn modelId="{8AEF4E47-678D-3642-A5B0-1A715F65B78C}" type="presOf" srcId="{92691F37-DD2D-804C-9E62-22CD267169A3}" destId="{6E130980-6E8D-9E4F-8BF4-A028513A5CF1}" srcOrd="0" destOrd="0" presId="urn:microsoft.com/office/officeart/2005/8/layout/default#1"/>
    <dgm:cxn modelId="{D3CC984A-FFA9-414E-883D-4E79491AF7F1}" type="presOf" srcId="{825CA0C2-66CC-C94E-A804-F0BCEC7971AD}" destId="{EC14F174-30BB-514C-AF62-95472977C6C4}" srcOrd="0" destOrd="0" presId="urn:microsoft.com/office/officeart/2005/8/layout/default#1"/>
    <dgm:cxn modelId="{1730EA4A-1C15-B043-B3CE-9003187812D0}" type="presOf" srcId="{22D779F3-715A-7C4B-BE38-D0751028E49C}" destId="{8BD839A1-645A-7144-8934-A85A4BD10CB5}" srcOrd="0" destOrd="0" presId="urn:microsoft.com/office/officeart/2005/8/layout/default#1"/>
    <dgm:cxn modelId="{20F1C36B-046B-464C-AA27-C304855AC158}" type="presOf" srcId="{ADD0A4B5-36B5-7D43-818D-1E3070E1D56D}" destId="{D8DFC336-D0F8-9C4F-9284-1EC173C1E0F2}" srcOrd="0" destOrd="0" presId="urn:microsoft.com/office/officeart/2005/8/layout/default#1"/>
    <dgm:cxn modelId="{AF6BD54B-95B7-5C43-BCA2-6B941B0A9CC1}" srcId="{ADD0A4B5-36B5-7D43-818D-1E3070E1D56D}" destId="{20C88344-2F68-5740-A0F2-1FA42D360596}" srcOrd="8" destOrd="0" parTransId="{B5B26E13-8411-314C-8F2E-E6C5C8D45931}" sibTransId="{08A47D38-A268-3243-BF39-620C998B45BA}"/>
    <dgm:cxn modelId="{870AC253-29C0-5B4D-BE46-9173894A54B8}" srcId="{ADD0A4B5-36B5-7D43-818D-1E3070E1D56D}" destId="{2C1939DB-1AE7-5248-88AD-14C8A9FE91F7}" srcOrd="18" destOrd="0" parTransId="{AFAA48B9-A371-BB46-98AC-8434F7ECEAB6}" sibTransId="{7E5A74DF-56A9-0846-84D0-2967E80AB93B}"/>
    <dgm:cxn modelId="{579D3D75-FD44-8343-9ED6-91B5700BEF76}" type="presOf" srcId="{8AD9ACC8-3351-5C4C-A1EF-9E2CF530F7BA}" destId="{A039E5F6-02C8-B14F-A8E5-F554BB4AEBDD}" srcOrd="0" destOrd="0" presId="urn:microsoft.com/office/officeart/2005/8/layout/default#1"/>
    <dgm:cxn modelId="{377B8255-92D5-3D4A-AE4E-AE86503D0FEC}" srcId="{ADD0A4B5-36B5-7D43-818D-1E3070E1D56D}" destId="{7953BA6D-F278-7349-8F9C-D5DAB8E2A21A}" srcOrd="4" destOrd="0" parTransId="{67B677BA-5845-3945-80B8-7EFF30176EB0}" sibTransId="{B2C30B63-F16B-334E-8AAE-988F26E701DB}"/>
    <dgm:cxn modelId="{F8B3A255-DE53-F84C-A193-112A12819207}" srcId="{ADD0A4B5-36B5-7D43-818D-1E3070E1D56D}" destId="{49562A14-C973-264E-AE85-CB0614CA8002}" srcOrd="21" destOrd="0" parTransId="{991B37E1-44A2-CE41-B8D4-FE52A06311AA}" sibTransId="{71ACCD84-0F4D-B547-AB73-CBA632BF9B2E}"/>
    <dgm:cxn modelId="{23A0BC76-F4E7-184F-A04D-C9BD9D8D69DB}" type="presOf" srcId="{D921F804-3512-2246-8369-01C0FA65B322}" destId="{6CD094C1-E030-664D-BDE6-C496EC32B972}" srcOrd="0" destOrd="0" presId="urn:microsoft.com/office/officeart/2005/8/layout/default#1"/>
    <dgm:cxn modelId="{5363DB76-F461-6447-AA63-1EA6CC47D72A}" srcId="{ADD0A4B5-36B5-7D43-818D-1E3070E1D56D}" destId="{E82D6AC9-7249-C540-A1C0-855959014E52}" srcOrd="10" destOrd="0" parTransId="{1A776867-050D-3043-B5CD-4356D76A1129}" sibTransId="{1E7F174C-22B2-E246-B4FF-135BD5EFC18B}"/>
    <dgm:cxn modelId="{7B84EE5A-CF93-6B46-A566-0798D56BA045}" srcId="{ADD0A4B5-36B5-7D43-818D-1E3070E1D56D}" destId="{9730CAE6-E363-F84C-9FF2-8DA13B1EC839}" srcOrd="2" destOrd="0" parTransId="{F1CF4008-239E-E54A-8136-D13E087EFEAB}" sibTransId="{F18980C9-D065-3E44-AF82-D21BFF7976F6}"/>
    <dgm:cxn modelId="{AE651A7F-A5B7-604C-8351-D1C82A3B1C8B}" srcId="{ADD0A4B5-36B5-7D43-818D-1E3070E1D56D}" destId="{92691F37-DD2D-804C-9E62-22CD267169A3}" srcOrd="15" destOrd="0" parTransId="{CB9862E5-1776-5F48-A099-3C0949032587}" sibTransId="{F350C98C-240D-FC41-BF9A-C01322928DF4}"/>
    <dgm:cxn modelId="{012B9483-A6F0-FC44-9D6D-AF5F3C3B497A}" type="presOf" srcId="{20C88344-2F68-5740-A0F2-1FA42D360596}" destId="{AFA8EE60-E8BA-2544-909E-A419BB34CDFE}" srcOrd="0" destOrd="0" presId="urn:microsoft.com/office/officeart/2005/8/layout/default#1"/>
    <dgm:cxn modelId="{E96DCE89-A403-E440-A231-EE2CF4BF7026}" type="presOf" srcId="{020037CF-FE17-3E4C-938B-CDD4D9B11E8B}" destId="{D8D8B0F5-61FC-B443-9929-10872A3C639D}" srcOrd="0" destOrd="0" presId="urn:microsoft.com/office/officeart/2005/8/layout/default#1"/>
    <dgm:cxn modelId="{95DAB592-3E64-5E45-B2A5-9017D8756795}" type="presOf" srcId="{06149CFB-0588-7E49-B192-4763438099C2}" destId="{B590BF11-1B0E-6B41-B5D7-EF5DBA2AF4BB}" srcOrd="0" destOrd="0" presId="urn:microsoft.com/office/officeart/2005/8/layout/default#1"/>
    <dgm:cxn modelId="{DF035A9A-0CBC-804B-8154-D0598D647C67}" type="presOf" srcId="{DAB2CBD5-6019-5044-8123-7382A5ABC5A2}" destId="{DE4E2689-69A2-EF43-B994-2B540DBBCB04}" srcOrd="0" destOrd="0" presId="urn:microsoft.com/office/officeart/2005/8/layout/default#1"/>
    <dgm:cxn modelId="{BB90DA9A-59DC-1142-882F-CC3E9E03173D}" type="presOf" srcId="{A7043884-380C-F042-A555-7D71CFC9134B}" destId="{301102E3-8309-C44B-9F09-3B5A0C8C2377}" srcOrd="0" destOrd="0" presId="urn:microsoft.com/office/officeart/2005/8/layout/default#1"/>
    <dgm:cxn modelId="{A33A58A5-32BF-784C-9320-9AA4C83FA1E2}" type="presOf" srcId="{8F852E70-BB91-0A49-A6F6-AD43F1D16295}" destId="{FEACA2D6-DF5A-0842-AAAA-AA8CFF493BC6}" srcOrd="0" destOrd="0" presId="urn:microsoft.com/office/officeart/2005/8/layout/default#1"/>
    <dgm:cxn modelId="{CF0CAEA5-24C9-9B4A-AA14-7D8C64AEF212}" type="presOf" srcId="{70C064A3-0E58-6642-889F-57041F4967DF}" destId="{43B8DE3D-6BFD-B142-895A-C2C1BE02830B}" srcOrd="0" destOrd="0" presId="urn:microsoft.com/office/officeart/2005/8/layout/default#1"/>
    <dgm:cxn modelId="{6A7D15AC-47BC-C54D-8505-0123FD0E20D7}" srcId="{ADD0A4B5-36B5-7D43-818D-1E3070E1D56D}" destId="{D921F804-3512-2246-8369-01C0FA65B322}" srcOrd="5" destOrd="0" parTransId="{AAD2D95C-DAD3-0A4D-8BF4-D94FB82EC406}" sibTransId="{5937EEAA-DF3B-644D-955E-412D8AEA8DAD}"/>
    <dgm:cxn modelId="{4D98C6B1-6B1C-E041-9A14-A2D68434EA58}" type="presOf" srcId="{E82D6AC9-7249-C540-A1C0-855959014E52}" destId="{731BAF73-1E67-1D46-966B-D263632F5619}" srcOrd="0" destOrd="0" presId="urn:microsoft.com/office/officeart/2005/8/layout/default#1"/>
    <dgm:cxn modelId="{1249C5B2-6B00-434C-948D-66D02D19D08D}" srcId="{ADD0A4B5-36B5-7D43-818D-1E3070E1D56D}" destId="{1CE28458-A25E-854B-BB2E-BA94F9CE928B}" srcOrd="14" destOrd="0" parTransId="{D77C0D42-0D0E-2140-A1A0-F9FC5D3BE077}" sibTransId="{0EC16078-1536-6644-AFAF-43A10053C4BD}"/>
    <dgm:cxn modelId="{2BDBF7B4-DB7C-CF41-9E81-C8EE2B5303D5}" type="presOf" srcId="{D4E8A628-0A10-B94C-8A00-D9497AD67B6B}" destId="{258EFE2A-406E-4146-BFBB-B98B361FD967}" srcOrd="0" destOrd="0" presId="urn:microsoft.com/office/officeart/2005/8/layout/default#1"/>
    <dgm:cxn modelId="{BFF625B7-A526-AB4E-ACC9-F917E5D5C030}" type="presOf" srcId="{5859B73B-0CBB-6745-BB03-8E3CFD907DAC}" destId="{A1D0E013-CABA-2A4B-9CDA-0B003A3420CD}" srcOrd="0" destOrd="0" presId="urn:microsoft.com/office/officeart/2005/8/layout/default#1"/>
    <dgm:cxn modelId="{12771CBB-43AB-1D49-B0ED-3A938F17FF67}" type="presOf" srcId="{6D5C8432-6AF6-0247-9C6A-BA26FFCC33E1}" destId="{BC19B96C-D90A-BB42-90B3-A3A849EC3492}" srcOrd="0" destOrd="0" presId="urn:microsoft.com/office/officeart/2005/8/layout/default#1"/>
    <dgm:cxn modelId="{48EF42C9-C79B-CB4F-AFF3-918931E057C5}" srcId="{ADD0A4B5-36B5-7D43-818D-1E3070E1D56D}" destId="{93949C83-FA0C-B74C-81BB-6FD4CBFF4DBB}" srcOrd="0" destOrd="0" parTransId="{1DC19361-EFFB-CC49-AC2E-18CAE175E6BC}" sibTransId="{9E7CEDAB-A84D-CC44-B31F-5F83D55559EB}"/>
    <dgm:cxn modelId="{A2EC2FCE-C659-614A-90D3-80CD6F725BBA}" srcId="{ADD0A4B5-36B5-7D43-818D-1E3070E1D56D}" destId="{6D5C8432-6AF6-0247-9C6A-BA26FFCC33E1}" srcOrd="12" destOrd="0" parTransId="{8D50D794-BE1D-D540-A4CD-7B0AEDD617DA}" sibTransId="{80E31509-B5F8-6346-AAF7-4328FCFB2637}"/>
    <dgm:cxn modelId="{06060FCF-02F4-FE42-ADC1-C86D3B8A14A2}" srcId="{ADD0A4B5-36B5-7D43-818D-1E3070E1D56D}" destId="{A7043884-380C-F042-A555-7D71CFC9134B}" srcOrd="7" destOrd="0" parTransId="{4DAF9FCA-E695-CD49-AC3F-4F94BE0E0ED9}" sibTransId="{A8E6BA7F-7D1B-994A-A7FC-FA9D1A859B75}"/>
    <dgm:cxn modelId="{0CF1A0CF-85C1-7641-8E19-CDB9972A6E93}" type="presOf" srcId="{1CE28458-A25E-854B-BB2E-BA94F9CE928B}" destId="{16B6EF32-5973-164F-AE2B-EDB20918FD4E}" srcOrd="0" destOrd="0" presId="urn:microsoft.com/office/officeart/2005/8/layout/default#1"/>
    <dgm:cxn modelId="{187F5ADE-E299-974B-84DB-631067BE99A7}" srcId="{ADD0A4B5-36B5-7D43-818D-1E3070E1D56D}" destId="{22D779F3-715A-7C4B-BE38-D0751028E49C}" srcOrd="1" destOrd="0" parTransId="{805688FF-653E-884F-9654-97CAE7BFEB0F}" sibTransId="{4948A177-A064-5C4A-A954-A14CDB508638}"/>
    <dgm:cxn modelId="{2744C4E1-13A7-DE4B-B2E9-6BF638D4B608}" srcId="{ADD0A4B5-36B5-7D43-818D-1E3070E1D56D}" destId="{70C064A3-0E58-6642-889F-57041F4967DF}" srcOrd="17" destOrd="0" parTransId="{814EA3A1-2B10-E94B-A77E-5C56A7BCE64E}" sibTransId="{66574870-443D-DE40-86FC-87631DE5D491}"/>
    <dgm:cxn modelId="{DFEE1FE7-8BC9-C646-AAD5-266EECC07872}" srcId="{ADD0A4B5-36B5-7D43-818D-1E3070E1D56D}" destId="{B4C23105-EA60-C449-8E90-ED6F77A569E4}" srcOrd="13" destOrd="0" parTransId="{4974616F-C6B8-7D49-A71C-D073A19790CB}" sibTransId="{01FEEE84-D5B1-6F43-B6A9-C3A10D3A39E1}"/>
    <dgm:cxn modelId="{B1B08AE7-EF2F-1243-8EDE-0BBA3522FE0A}" type="presOf" srcId="{D8B19A11-E38D-3A4E-89B2-3B80F4EFF1FF}" destId="{578AE78E-F687-D54B-9527-7AC3358B788A}" srcOrd="0" destOrd="0" presId="urn:microsoft.com/office/officeart/2005/8/layout/default#1"/>
    <dgm:cxn modelId="{4DE516EB-D28C-A945-8551-7E10C495CFA4}" srcId="{ADD0A4B5-36B5-7D43-818D-1E3070E1D56D}" destId="{E19FFB51-C009-9943-848C-368E78E94ED4}" srcOrd="19" destOrd="0" parTransId="{D6CE264F-5086-5745-A5FB-D082B9767463}" sibTransId="{FAF4E253-39E1-EA4B-AB26-BD1C37670B4C}"/>
    <dgm:cxn modelId="{97D3A0F0-140B-2B46-A847-F1A90E69AD98}" type="presOf" srcId="{FF39C532-79BE-F04F-9461-BA92198A021C}" destId="{E0583C96-29B6-BC45-9731-436CD86FA2A9}" srcOrd="0" destOrd="0" presId="urn:microsoft.com/office/officeart/2005/8/layout/default#1"/>
    <dgm:cxn modelId="{8057B6F3-D239-A54C-9C2E-4C1549AF968F}" type="presOf" srcId="{2C1939DB-1AE7-5248-88AD-14C8A9FE91F7}" destId="{56B76822-3421-9243-84D6-E30B46B63695}" srcOrd="0" destOrd="0" presId="urn:microsoft.com/office/officeart/2005/8/layout/default#1"/>
    <dgm:cxn modelId="{9B4FF1F3-B086-1046-83DE-511C3DB5FDB8}" srcId="{ADD0A4B5-36B5-7D43-818D-1E3070E1D56D}" destId="{D8B19A11-E38D-3A4E-89B2-3B80F4EFF1FF}" srcOrd="9" destOrd="0" parTransId="{32CFE00E-0DB5-5040-925C-196D3FA6309D}" sibTransId="{EF499D03-5BF4-B64B-8A38-B08B4408CE3A}"/>
    <dgm:cxn modelId="{496A6BF5-96B0-A244-9358-2C4E63FAA912}" srcId="{ADD0A4B5-36B5-7D43-818D-1E3070E1D56D}" destId="{D4E8A628-0A10-B94C-8A00-D9497AD67B6B}" srcOrd="24" destOrd="0" parTransId="{18C8F1B8-3652-8547-8C3B-96B05C75A49B}" sibTransId="{6066536D-342A-1742-8688-B7DA1EA5C3F4}"/>
    <dgm:cxn modelId="{EE1142FA-926A-884A-A654-02118357A7BF}" type="presOf" srcId="{3CA0CA73-30FB-1442-BBE9-AF6DA907E169}" destId="{713F1853-BA19-5D4D-A570-C35471B5A3A2}" srcOrd="0" destOrd="0" presId="urn:microsoft.com/office/officeart/2005/8/layout/default#1"/>
    <dgm:cxn modelId="{88639500-D732-6948-AC60-BB29A5C39618}" type="presParOf" srcId="{D8DFC336-D0F8-9C4F-9284-1EC173C1E0F2}" destId="{71015B60-CFAF-F04C-8EC1-82BA91F4F881}" srcOrd="0" destOrd="0" presId="urn:microsoft.com/office/officeart/2005/8/layout/default#1"/>
    <dgm:cxn modelId="{2D585572-11D7-5840-8A6E-BD08C42C6356}" type="presParOf" srcId="{D8DFC336-D0F8-9C4F-9284-1EC173C1E0F2}" destId="{791ACD60-3563-1743-B910-1BD5F1787BC5}" srcOrd="1" destOrd="0" presId="urn:microsoft.com/office/officeart/2005/8/layout/default#1"/>
    <dgm:cxn modelId="{AE865FD2-BAB8-1E41-AAC1-D0230400510E}" type="presParOf" srcId="{D8DFC336-D0F8-9C4F-9284-1EC173C1E0F2}" destId="{8BD839A1-645A-7144-8934-A85A4BD10CB5}" srcOrd="2" destOrd="0" presId="urn:microsoft.com/office/officeart/2005/8/layout/default#1"/>
    <dgm:cxn modelId="{A9942768-974D-554D-9C54-3A287B2103C6}" type="presParOf" srcId="{D8DFC336-D0F8-9C4F-9284-1EC173C1E0F2}" destId="{941ECFB6-449C-B044-8EC4-5149A6D22A8C}" srcOrd="3" destOrd="0" presId="urn:microsoft.com/office/officeart/2005/8/layout/default#1"/>
    <dgm:cxn modelId="{C1094760-1D7E-864B-82F4-86D074BE562B}" type="presParOf" srcId="{D8DFC336-D0F8-9C4F-9284-1EC173C1E0F2}" destId="{EEF7CF4C-F96B-B94C-A992-0BA42EC445CF}" srcOrd="4" destOrd="0" presId="urn:microsoft.com/office/officeart/2005/8/layout/default#1"/>
    <dgm:cxn modelId="{6A2E3A7B-8ED4-0F4A-96CB-8E0575A7AC86}" type="presParOf" srcId="{D8DFC336-D0F8-9C4F-9284-1EC173C1E0F2}" destId="{C1D25E82-7A44-8944-A466-A4052077C2E4}" srcOrd="5" destOrd="0" presId="urn:microsoft.com/office/officeart/2005/8/layout/default#1"/>
    <dgm:cxn modelId="{D1DFE258-6B89-C042-BC81-CA582C3F41A0}" type="presParOf" srcId="{D8DFC336-D0F8-9C4F-9284-1EC173C1E0F2}" destId="{A039E5F6-02C8-B14F-A8E5-F554BB4AEBDD}" srcOrd="6" destOrd="0" presId="urn:microsoft.com/office/officeart/2005/8/layout/default#1"/>
    <dgm:cxn modelId="{22F32EFE-E333-8549-A067-4DC8808278C1}" type="presParOf" srcId="{D8DFC336-D0F8-9C4F-9284-1EC173C1E0F2}" destId="{DE9915D7-0859-4C4D-A570-12E461FEDC2C}" srcOrd="7" destOrd="0" presId="urn:microsoft.com/office/officeart/2005/8/layout/default#1"/>
    <dgm:cxn modelId="{03A50CDD-3F35-694E-8B68-DB5828B0343B}" type="presParOf" srcId="{D8DFC336-D0F8-9C4F-9284-1EC173C1E0F2}" destId="{BC5639D5-147A-D84C-B8D4-395FCF9E1A49}" srcOrd="8" destOrd="0" presId="urn:microsoft.com/office/officeart/2005/8/layout/default#1"/>
    <dgm:cxn modelId="{58206320-85B7-A147-98A7-EBAAD211A148}" type="presParOf" srcId="{D8DFC336-D0F8-9C4F-9284-1EC173C1E0F2}" destId="{15D7DF9F-1964-394D-B6FB-4CF111319C23}" srcOrd="9" destOrd="0" presId="urn:microsoft.com/office/officeart/2005/8/layout/default#1"/>
    <dgm:cxn modelId="{40A6A8E9-3B85-B94A-8795-B3CB8E5D4523}" type="presParOf" srcId="{D8DFC336-D0F8-9C4F-9284-1EC173C1E0F2}" destId="{6CD094C1-E030-664D-BDE6-C496EC32B972}" srcOrd="10" destOrd="0" presId="urn:microsoft.com/office/officeart/2005/8/layout/default#1"/>
    <dgm:cxn modelId="{9CC75641-5BB2-6D41-A72A-057474A58CFC}" type="presParOf" srcId="{D8DFC336-D0F8-9C4F-9284-1EC173C1E0F2}" destId="{DDF111C4-9071-7D45-8063-A4AEAE1B2CB9}" srcOrd="11" destOrd="0" presId="urn:microsoft.com/office/officeart/2005/8/layout/default#1"/>
    <dgm:cxn modelId="{FAFF6827-CE1B-3E4A-9DEF-E3C5B9CC8F45}" type="presParOf" srcId="{D8DFC336-D0F8-9C4F-9284-1EC173C1E0F2}" destId="{D8D8B0F5-61FC-B443-9929-10872A3C639D}" srcOrd="12" destOrd="0" presId="urn:microsoft.com/office/officeart/2005/8/layout/default#1"/>
    <dgm:cxn modelId="{76607E1E-BBC9-034F-B5F9-626A5C14BC97}" type="presParOf" srcId="{D8DFC336-D0F8-9C4F-9284-1EC173C1E0F2}" destId="{C9642B26-8644-D747-B857-E6F12E728DC0}" srcOrd="13" destOrd="0" presId="urn:microsoft.com/office/officeart/2005/8/layout/default#1"/>
    <dgm:cxn modelId="{1C0F8E60-235E-B948-AC01-C0E38FAE822A}" type="presParOf" srcId="{D8DFC336-D0F8-9C4F-9284-1EC173C1E0F2}" destId="{301102E3-8309-C44B-9F09-3B5A0C8C2377}" srcOrd="14" destOrd="0" presId="urn:microsoft.com/office/officeart/2005/8/layout/default#1"/>
    <dgm:cxn modelId="{F8C47AB5-2758-1B4C-8C7D-67A5446ECBFE}" type="presParOf" srcId="{D8DFC336-D0F8-9C4F-9284-1EC173C1E0F2}" destId="{814CC4D1-7E55-F54A-9EE0-3F5D3A053389}" srcOrd="15" destOrd="0" presId="urn:microsoft.com/office/officeart/2005/8/layout/default#1"/>
    <dgm:cxn modelId="{C15CC592-541E-0E48-8364-798E235C8110}" type="presParOf" srcId="{D8DFC336-D0F8-9C4F-9284-1EC173C1E0F2}" destId="{AFA8EE60-E8BA-2544-909E-A419BB34CDFE}" srcOrd="16" destOrd="0" presId="urn:microsoft.com/office/officeart/2005/8/layout/default#1"/>
    <dgm:cxn modelId="{224BE6C4-61F6-6F41-9A5A-D006746FD8B2}" type="presParOf" srcId="{D8DFC336-D0F8-9C4F-9284-1EC173C1E0F2}" destId="{22E161A7-E4A6-CB42-BD65-F9D573C59107}" srcOrd="17" destOrd="0" presId="urn:microsoft.com/office/officeart/2005/8/layout/default#1"/>
    <dgm:cxn modelId="{2D4FE5A4-A2AE-FB4A-8806-7FE04CCDBEED}" type="presParOf" srcId="{D8DFC336-D0F8-9C4F-9284-1EC173C1E0F2}" destId="{578AE78E-F687-D54B-9527-7AC3358B788A}" srcOrd="18" destOrd="0" presId="urn:microsoft.com/office/officeart/2005/8/layout/default#1"/>
    <dgm:cxn modelId="{4F9FE840-E7AF-CB48-A4AF-7731C38BEC92}" type="presParOf" srcId="{D8DFC336-D0F8-9C4F-9284-1EC173C1E0F2}" destId="{7DF874CE-740C-054A-B068-19AD8C3E8872}" srcOrd="19" destOrd="0" presId="urn:microsoft.com/office/officeart/2005/8/layout/default#1"/>
    <dgm:cxn modelId="{614C6649-34EF-BE4C-96F5-B869BDC10DF2}" type="presParOf" srcId="{D8DFC336-D0F8-9C4F-9284-1EC173C1E0F2}" destId="{731BAF73-1E67-1D46-966B-D263632F5619}" srcOrd="20" destOrd="0" presId="urn:microsoft.com/office/officeart/2005/8/layout/default#1"/>
    <dgm:cxn modelId="{74198BCA-F2DE-5D4B-8215-1C4C72C61CB3}" type="presParOf" srcId="{D8DFC336-D0F8-9C4F-9284-1EC173C1E0F2}" destId="{2F4B3657-CC49-134B-A555-8A21D968B4A5}" srcOrd="21" destOrd="0" presId="urn:microsoft.com/office/officeart/2005/8/layout/default#1"/>
    <dgm:cxn modelId="{8926414D-C081-1943-875E-9E1279AC801D}" type="presParOf" srcId="{D8DFC336-D0F8-9C4F-9284-1EC173C1E0F2}" destId="{E0583C96-29B6-BC45-9731-436CD86FA2A9}" srcOrd="22" destOrd="0" presId="urn:microsoft.com/office/officeart/2005/8/layout/default#1"/>
    <dgm:cxn modelId="{5832E147-16F7-6A42-9DE1-92A7CCD0CB81}" type="presParOf" srcId="{D8DFC336-D0F8-9C4F-9284-1EC173C1E0F2}" destId="{1B56FDE6-6306-BA4E-8713-4119ADAFA028}" srcOrd="23" destOrd="0" presId="urn:microsoft.com/office/officeart/2005/8/layout/default#1"/>
    <dgm:cxn modelId="{A8E10F26-1191-5840-BE18-A8F9AFB47216}" type="presParOf" srcId="{D8DFC336-D0F8-9C4F-9284-1EC173C1E0F2}" destId="{BC19B96C-D90A-BB42-90B3-A3A849EC3492}" srcOrd="24" destOrd="0" presId="urn:microsoft.com/office/officeart/2005/8/layout/default#1"/>
    <dgm:cxn modelId="{73B93B1A-11AE-7A4F-970D-DFAAB2BD56F0}" type="presParOf" srcId="{D8DFC336-D0F8-9C4F-9284-1EC173C1E0F2}" destId="{B3CB6130-DC6E-CD4B-BD96-52B73267E2ED}" srcOrd="25" destOrd="0" presId="urn:microsoft.com/office/officeart/2005/8/layout/default#1"/>
    <dgm:cxn modelId="{6D17F1E4-A94E-5D45-B8FE-06331423321A}" type="presParOf" srcId="{D8DFC336-D0F8-9C4F-9284-1EC173C1E0F2}" destId="{FC5F87BB-1266-2F4A-8350-E9575661822A}" srcOrd="26" destOrd="0" presId="urn:microsoft.com/office/officeart/2005/8/layout/default#1"/>
    <dgm:cxn modelId="{11B335AD-09A3-1E49-83D9-995860C697FE}" type="presParOf" srcId="{D8DFC336-D0F8-9C4F-9284-1EC173C1E0F2}" destId="{1FCDEC7A-4452-DF44-854F-4AD4D8C482B6}" srcOrd="27" destOrd="0" presId="urn:microsoft.com/office/officeart/2005/8/layout/default#1"/>
    <dgm:cxn modelId="{B6D94B17-D59B-7149-B7A2-844CDCE6B1AB}" type="presParOf" srcId="{D8DFC336-D0F8-9C4F-9284-1EC173C1E0F2}" destId="{16B6EF32-5973-164F-AE2B-EDB20918FD4E}" srcOrd="28" destOrd="0" presId="urn:microsoft.com/office/officeart/2005/8/layout/default#1"/>
    <dgm:cxn modelId="{BF40BBFC-9A01-744A-98D2-D36C324C0D90}" type="presParOf" srcId="{D8DFC336-D0F8-9C4F-9284-1EC173C1E0F2}" destId="{E6E05208-F751-554B-AA5B-373A4C7D22BB}" srcOrd="29" destOrd="0" presId="urn:microsoft.com/office/officeart/2005/8/layout/default#1"/>
    <dgm:cxn modelId="{5D1C10A0-F9B2-1C48-9932-DB0F06E1B59D}" type="presParOf" srcId="{D8DFC336-D0F8-9C4F-9284-1EC173C1E0F2}" destId="{6E130980-6E8D-9E4F-8BF4-A028513A5CF1}" srcOrd="30" destOrd="0" presId="urn:microsoft.com/office/officeart/2005/8/layout/default#1"/>
    <dgm:cxn modelId="{D1F438B5-0A97-A64F-938D-5F4A69D2CEC2}" type="presParOf" srcId="{D8DFC336-D0F8-9C4F-9284-1EC173C1E0F2}" destId="{ACF05CFD-148D-404A-9C54-25CE9DBD638B}" srcOrd="31" destOrd="0" presId="urn:microsoft.com/office/officeart/2005/8/layout/default#1"/>
    <dgm:cxn modelId="{1F67339C-5FC2-9E43-9380-7DD9971CF98E}" type="presParOf" srcId="{D8DFC336-D0F8-9C4F-9284-1EC173C1E0F2}" destId="{EC14F174-30BB-514C-AF62-95472977C6C4}" srcOrd="32" destOrd="0" presId="urn:microsoft.com/office/officeart/2005/8/layout/default#1"/>
    <dgm:cxn modelId="{1421A004-A084-DA4C-96A8-741697BD2F29}" type="presParOf" srcId="{D8DFC336-D0F8-9C4F-9284-1EC173C1E0F2}" destId="{97B82D6F-C826-E441-9FA6-01450C1BF22D}" srcOrd="33" destOrd="0" presId="urn:microsoft.com/office/officeart/2005/8/layout/default#1"/>
    <dgm:cxn modelId="{18403065-BF72-E646-AC34-1B27E4CA1315}" type="presParOf" srcId="{D8DFC336-D0F8-9C4F-9284-1EC173C1E0F2}" destId="{43B8DE3D-6BFD-B142-895A-C2C1BE02830B}" srcOrd="34" destOrd="0" presId="urn:microsoft.com/office/officeart/2005/8/layout/default#1"/>
    <dgm:cxn modelId="{B39D3A2E-8CFA-5E4C-8602-DCA3CAED855F}" type="presParOf" srcId="{D8DFC336-D0F8-9C4F-9284-1EC173C1E0F2}" destId="{8AB8904B-6C5D-C044-8606-64A80701E804}" srcOrd="35" destOrd="0" presId="urn:microsoft.com/office/officeart/2005/8/layout/default#1"/>
    <dgm:cxn modelId="{3B80C4E9-E6F3-C24E-80CB-09DED68F76BB}" type="presParOf" srcId="{D8DFC336-D0F8-9C4F-9284-1EC173C1E0F2}" destId="{56B76822-3421-9243-84D6-E30B46B63695}" srcOrd="36" destOrd="0" presId="urn:microsoft.com/office/officeart/2005/8/layout/default#1"/>
    <dgm:cxn modelId="{5F4D5787-6E08-CF48-901B-58FA3621186E}" type="presParOf" srcId="{D8DFC336-D0F8-9C4F-9284-1EC173C1E0F2}" destId="{2E9E63B0-E7EE-AC42-93E0-5DCAE03DDA8F}" srcOrd="37" destOrd="0" presId="urn:microsoft.com/office/officeart/2005/8/layout/default#1"/>
    <dgm:cxn modelId="{8A35F90E-CB54-F748-B34F-B0EA3B871B72}" type="presParOf" srcId="{D8DFC336-D0F8-9C4F-9284-1EC173C1E0F2}" destId="{FE979E1D-8007-364C-A713-DDA68CC6CD5C}" srcOrd="38" destOrd="0" presId="urn:microsoft.com/office/officeart/2005/8/layout/default#1"/>
    <dgm:cxn modelId="{E0925492-44ED-8E40-B22A-225875F60EEA}" type="presParOf" srcId="{D8DFC336-D0F8-9C4F-9284-1EC173C1E0F2}" destId="{A313C8E7-8C63-BE49-BACF-02B173D1DDE9}" srcOrd="39" destOrd="0" presId="urn:microsoft.com/office/officeart/2005/8/layout/default#1"/>
    <dgm:cxn modelId="{C2243A18-5687-3A42-9FA7-E3EBE1C2D255}" type="presParOf" srcId="{D8DFC336-D0F8-9C4F-9284-1EC173C1E0F2}" destId="{B590BF11-1B0E-6B41-B5D7-EF5DBA2AF4BB}" srcOrd="40" destOrd="0" presId="urn:microsoft.com/office/officeart/2005/8/layout/default#1"/>
    <dgm:cxn modelId="{B848B721-FA83-5E45-9DDE-DE84276B6AB2}" type="presParOf" srcId="{D8DFC336-D0F8-9C4F-9284-1EC173C1E0F2}" destId="{5107CD00-07EB-0143-BF7C-A066B824C944}" srcOrd="41" destOrd="0" presId="urn:microsoft.com/office/officeart/2005/8/layout/default#1"/>
    <dgm:cxn modelId="{4630109F-F18A-5248-ACE4-23D8D415125B}" type="presParOf" srcId="{D8DFC336-D0F8-9C4F-9284-1EC173C1E0F2}" destId="{F9A7ECE3-316B-5E42-8B18-41CFD44FD4EA}" srcOrd="42" destOrd="0" presId="urn:microsoft.com/office/officeart/2005/8/layout/default#1"/>
    <dgm:cxn modelId="{F0E9D71B-8AB5-F647-88D1-5D8C45FE1B56}" type="presParOf" srcId="{D8DFC336-D0F8-9C4F-9284-1EC173C1E0F2}" destId="{EC6D2898-7756-6E40-B102-90490A4280CF}" srcOrd="43" destOrd="0" presId="urn:microsoft.com/office/officeart/2005/8/layout/default#1"/>
    <dgm:cxn modelId="{CC8CF0D6-E522-2E4D-8354-BCCEEF273FAB}" type="presParOf" srcId="{D8DFC336-D0F8-9C4F-9284-1EC173C1E0F2}" destId="{A1D0E013-CABA-2A4B-9CDA-0B003A3420CD}" srcOrd="44" destOrd="0" presId="urn:microsoft.com/office/officeart/2005/8/layout/default#1"/>
    <dgm:cxn modelId="{3665CB91-6E72-B94E-84CC-0789848AB48C}" type="presParOf" srcId="{D8DFC336-D0F8-9C4F-9284-1EC173C1E0F2}" destId="{60A28291-F053-E943-955E-11A03732BAD3}" srcOrd="45" destOrd="0" presId="urn:microsoft.com/office/officeart/2005/8/layout/default#1"/>
    <dgm:cxn modelId="{6FD8C958-CF22-2F45-A3A9-4208ECE830C0}" type="presParOf" srcId="{D8DFC336-D0F8-9C4F-9284-1EC173C1E0F2}" destId="{1C1D54F4-D70E-0643-B65E-A91D3D893EC5}" srcOrd="46" destOrd="0" presId="urn:microsoft.com/office/officeart/2005/8/layout/default#1"/>
    <dgm:cxn modelId="{69D2BC8E-8C69-C045-AAA6-98239C8CD71C}" type="presParOf" srcId="{D8DFC336-D0F8-9C4F-9284-1EC173C1E0F2}" destId="{CB8BE9C7-B129-3743-9103-C3400D06EAE6}" srcOrd="47" destOrd="0" presId="urn:microsoft.com/office/officeart/2005/8/layout/default#1"/>
    <dgm:cxn modelId="{9893E4B8-00E3-304D-8818-5D50F8066B40}" type="presParOf" srcId="{D8DFC336-D0F8-9C4F-9284-1EC173C1E0F2}" destId="{258EFE2A-406E-4146-BFBB-B98B361FD967}" srcOrd="48" destOrd="0" presId="urn:microsoft.com/office/officeart/2005/8/layout/default#1"/>
    <dgm:cxn modelId="{9173DF6D-A9AA-C345-95CF-C4D63D11DBBB}" type="presParOf" srcId="{D8DFC336-D0F8-9C4F-9284-1EC173C1E0F2}" destId="{9B10D045-479A-FE40-9A2E-57ED25DB1FA1}" srcOrd="49" destOrd="0" presId="urn:microsoft.com/office/officeart/2005/8/layout/default#1"/>
    <dgm:cxn modelId="{B45E09E6-D548-0145-9810-EDFBCD11995E}" type="presParOf" srcId="{D8DFC336-D0F8-9C4F-9284-1EC173C1E0F2}" destId="{FEACA2D6-DF5A-0842-AAAA-AA8CFF493BC6}" srcOrd="50" destOrd="0" presId="urn:microsoft.com/office/officeart/2005/8/layout/default#1"/>
    <dgm:cxn modelId="{ADB77806-8731-6041-8C76-4FF3F1B0577A}" type="presParOf" srcId="{D8DFC336-D0F8-9C4F-9284-1EC173C1E0F2}" destId="{EC741769-FD79-C742-A3D3-CE64BFB099B0}" srcOrd="51" destOrd="0" presId="urn:microsoft.com/office/officeart/2005/8/layout/default#1"/>
    <dgm:cxn modelId="{3CD18878-CF98-B54E-8A68-1716A3AC52FA}" type="presParOf" srcId="{D8DFC336-D0F8-9C4F-9284-1EC173C1E0F2}" destId="{DE4E2689-69A2-EF43-B994-2B540DBBCB04}" srcOrd="52" destOrd="0" presId="urn:microsoft.com/office/officeart/2005/8/layout/default#1"/>
    <dgm:cxn modelId="{76CF1F0A-432E-C34D-8621-3D4AAC815042}" type="presParOf" srcId="{D8DFC336-D0F8-9C4F-9284-1EC173C1E0F2}" destId="{0AB5D342-6789-E241-8CE8-FD9BF8998387}" srcOrd="53" destOrd="0" presId="urn:microsoft.com/office/officeart/2005/8/layout/default#1"/>
    <dgm:cxn modelId="{B319E6B5-1E81-B04C-8AC9-7C02D0ADF53F}" type="presParOf" srcId="{D8DFC336-D0F8-9C4F-9284-1EC173C1E0F2}" destId="{6A9B3671-D4E1-9842-9F3E-99AB9DED0CE2}" srcOrd="54" destOrd="0" presId="urn:microsoft.com/office/officeart/2005/8/layout/default#1"/>
    <dgm:cxn modelId="{0D2C58B0-8FBB-8C40-A63F-F59706DE7A43}" type="presParOf" srcId="{D8DFC336-D0F8-9C4F-9284-1EC173C1E0F2}" destId="{C5FB73E4-7EEF-7848-AAD9-F69F28A89992}" srcOrd="55" destOrd="0" presId="urn:microsoft.com/office/officeart/2005/8/layout/default#1"/>
    <dgm:cxn modelId="{0CCEA9DC-D8A9-A446-9838-432FE50CB09F}" type="presParOf" srcId="{D8DFC336-D0F8-9C4F-9284-1EC173C1E0F2}" destId="{50BB7D7C-AD74-4649-975D-EE9793D042F7}" srcOrd="56" destOrd="0" presId="urn:microsoft.com/office/officeart/2005/8/layout/default#1"/>
    <dgm:cxn modelId="{05207E57-444A-2F4E-8E56-3555DDBDB61F}" type="presParOf" srcId="{D8DFC336-D0F8-9C4F-9284-1EC173C1E0F2}" destId="{62EAEBE2-90AB-154B-8D01-71F085D53A32}" srcOrd="57" destOrd="0" presId="urn:microsoft.com/office/officeart/2005/8/layout/default#1"/>
    <dgm:cxn modelId="{E7B17944-73C4-EE40-A2B8-26C08E2C4BAD}" type="presParOf" srcId="{D8DFC336-D0F8-9C4F-9284-1EC173C1E0F2}" destId="{713F1853-BA19-5D4D-A570-C35471B5A3A2}" srcOrd="5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23957E-8108-F44E-994D-B9ED47C4C390}">
      <dsp:nvSpPr>
        <dsp:cNvPr id="0" name=""/>
        <dsp:cNvSpPr/>
      </dsp:nvSpPr>
      <dsp:spPr>
        <a:xfrm>
          <a:off x="1447799" y="0"/>
          <a:ext cx="7315200" cy="457200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CA3E759-D652-264A-95E6-CE6C3ED274D2}">
      <dsp:nvSpPr>
        <dsp:cNvPr id="0" name=""/>
        <dsp:cNvSpPr/>
      </dsp:nvSpPr>
      <dsp:spPr>
        <a:xfrm>
          <a:off x="1295401" y="2362199"/>
          <a:ext cx="168249" cy="168249"/>
        </a:xfrm>
        <a:prstGeom prst="ellipse">
          <a:avLst/>
        </a:prstGeom>
        <a:solidFill>
          <a:srgbClr val="FFFFFF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CFE910F-AF51-D447-A91A-16B596A550A0}">
      <dsp:nvSpPr>
        <dsp:cNvPr id="0" name=""/>
        <dsp:cNvSpPr/>
      </dsp:nvSpPr>
      <dsp:spPr>
        <a:xfrm>
          <a:off x="526598" y="3712465"/>
          <a:ext cx="3350058" cy="6309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152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Hauptschulabschluss</a:t>
          </a:r>
        </a:p>
      </dsp:txBody>
      <dsp:txXfrm>
        <a:off x="526598" y="3712465"/>
        <a:ext cx="3350058" cy="630933"/>
      </dsp:txXfrm>
    </dsp:sp>
    <dsp:sp modelId="{65D4C569-95E1-D641-AF63-266E0E182A07}">
      <dsp:nvSpPr>
        <dsp:cNvPr id="0" name=""/>
        <dsp:cNvSpPr/>
      </dsp:nvSpPr>
      <dsp:spPr>
        <a:xfrm>
          <a:off x="2514601" y="1524000"/>
          <a:ext cx="292608" cy="292608"/>
        </a:xfrm>
        <a:prstGeom prst="ellipse">
          <a:avLst/>
        </a:prstGeom>
        <a:solidFill>
          <a:srgbClr val="FFFFFF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650D0BE-72EA-5A47-AC66-0E920852EC0F}">
      <dsp:nvSpPr>
        <dsp:cNvPr id="0" name=""/>
        <dsp:cNvSpPr/>
      </dsp:nvSpPr>
      <dsp:spPr>
        <a:xfrm>
          <a:off x="2209796" y="2743207"/>
          <a:ext cx="3589942" cy="17846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5047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Hauptschulabschluss </a:t>
          </a:r>
          <a:br>
            <a:rPr lang="de-DE" sz="2000" b="1" kern="1200" dirty="0"/>
          </a:br>
          <a:r>
            <a:rPr lang="de-DE" sz="2000" b="1" kern="1200" dirty="0"/>
            <a:t>nach Klasse 10</a:t>
          </a:r>
        </a:p>
      </dsp:txBody>
      <dsp:txXfrm>
        <a:off x="2209796" y="2743207"/>
        <a:ext cx="3589942" cy="1784601"/>
      </dsp:txXfrm>
    </dsp:sp>
    <dsp:sp modelId="{12AC397F-10A1-114C-B6C2-CEAC4FC59450}">
      <dsp:nvSpPr>
        <dsp:cNvPr id="0" name=""/>
        <dsp:cNvSpPr/>
      </dsp:nvSpPr>
      <dsp:spPr>
        <a:xfrm>
          <a:off x="4038601" y="1447800"/>
          <a:ext cx="387705" cy="38770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38C4C05-3B2E-3546-B1D0-6A00FA79E131}">
      <dsp:nvSpPr>
        <dsp:cNvPr id="0" name=""/>
        <dsp:cNvSpPr/>
      </dsp:nvSpPr>
      <dsp:spPr>
        <a:xfrm>
          <a:off x="3962396" y="1981203"/>
          <a:ext cx="2216356" cy="2215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437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/>
            <a:t>Fachober-schulreife</a:t>
          </a:r>
          <a:r>
            <a:rPr lang="de-DE" sz="2000" b="1" kern="1200" dirty="0"/>
            <a:t> (FOR)</a:t>
          </a:r>
        </a:p>
      </dsp:txBody>
      <dsp:txXfrm>
        <a:off x="3962396" y="1981203"/>
        <a:ext cx="2216356" cy="2215895"/>
      </dsp:txXfrm>
    </dsp:sp>
    <dsp:sp modelId="{40855812-7ECA-A74E-AE03-C0671C1FB602}">
      <dsp:nvSpPr>
        <dsp:cNvPr id="0" name=""/>
        <dsp:cNvSpPr/>
      </dsp:nvSpPr>
      <dsp:spPr>
        <a:xfrm>
          <a:off x="1904999" y="152399"/>
          <a:ext cx="519379" cy="519379"/>
        </a:xfrm>
        <a:prstGeom prst="ellipse">
          <a:avLst/>
        </a:prstGeom>
        <a:solidFill>
          <a:schemeClr val="bg1"/>
        </a:solidFill>
        <a:ln>
          <a:solidFill>
            <a:schemeClr val="bg1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CC0EFA5-2205-EE48-868B-83E0FB895EA3}">
      <dsp:nvSpPr>
        <dsp:cNvPr id="0" name=""/>
        <dsp:cNvSpPr/>
      </dsp:nvSpPr>
      <dsp:spPr>
        <a:xfrm>
          <a:off x="5562597" y="1371600"/>
          <a:ext cx="2713406" cy="2668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5208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Fachoberschulreife (FOR Q)</a:t>
          </a:r>
        </a:p>
      </dsp:txBody>
      <dsp:txXfrm>
        <a:off x="5562597" y="1371600"/>
        <a:ext cx="2713406" cy="26685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23957E-8108-F44E-994D-B9ED47C4C390}">
      <dsp:nvSpPr>
        <dsp:cNvPr id="0" name=""/>
        <dsp:cNvSpPr/>
      </dsp:nvSpPr>
      <dsp:spPr>
        <a:xfrm>
          <a:off x="1447799" y="0"/>
          <a:ext cx="7315200" cy="457200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5BB8A6E-A952-3648-98D4-0EF43217F062}">
      <dsp:nvSpPr>
        <dsp:cNvPr id="0" name=""/>
        <dsp:cNvSpPr/>
      </dsp:nvSpPr>
      <dsp:spPr>
        <a:xfrm>
          <a:off x="1752599" y="1752601"/>
          <a:ext cx="256032" cy="256032"/>
        </a:xfrm>
        <a:prstGeom prst="ellipse">
          <a:avLst/>
        </a:prstGeom>
        <a:solidFill>
          <a:srgbClr val="FFFFFF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E7D977D-B47B-6941-88E3-A8A5F43471DB}">
      <dsp:nvSpPr>
        <dsp:cNvPr id="0" name=""/>
        <dsp:cNvSpPr/>
      </dsp:nvSpPr>
      <dsp:spPr>
        <a:xfrm>
          <a:off x="2875425" y="2362196"/>
          <a:ext cx="2920708" cy="1952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666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Fachabitur (Fachhochschulreife/</a:t>
          </a:r>
          <a:br>
            <a:rPr lang="de-DE" sz="2000" b="1" kern="1200" dirty="0"/>
          </a:br>
          <a:r>
            <a:rPr lang="de-DE" sz="2000" b="1" kern="1200" dirty="0"/>
            <a:t>Schulischer Teil)</a:t>
          </a:r>
        </a:p>
      </dsp:txBody>
      <dsp:txXfrm>
        <a:off x="2875425" y="2362196"/>
        <a:ext cx="2920708" cy="1952244"/>
      </dsp:txXfrm>
    </dsp:sp>
    <dsp:sp modelId="{E3D7FAD1-2412-504E-A859-6333BE424EDC}">
      <dsp:nvSpPr>
        <dsp:cNvPr id="0" name=""/>
        <dsp:cNvSpPr/>
      </dsp:nvSpPr>
      <dsp:spPr>
        <a:xfrm>
          <a:off x="7391399" y="3124199"/>
          <a:ext cx="438912" cy="438912"/>
        </a:xfrm>
        <a:prstGeom prst="ellipse">
          <a:avLst/>
        </a:prstGeom>
        <a:solidFill>
          <a:srgbClr val="FFFFFF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1B2E4B1-B1E2-C441-A7B6-037A41B523B5}">
      <dsp:nvSpPr>
        <dsp:cNvPr id="0" name=""/>
        <dsp:cNvSpPr/>
      </dsp:nvSpPr>
      <dsp:spPr>
        <a:xfrm>
          <a:off x="5715002" y="1295394"/>
          <a:ext cx="2377440" cy="30266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57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Abitur (Allgemeine Hochschulreife)</a:t>
          </a:r>
        </a:p>
      </dsp:txBody>
      <dsp:txXfrm>
        <a:off x="5715002" y="1295394"/>
        <a:ext cx="2377440" cy="30266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015B60-CFAF-F04C-8EC1-82BA91F4F881}">
      <dsp:nvSpPr>
        <dsp:cNvPr id="0" name=""/>
        <dsp:cNvSpPr/>
      </dsp:nvSpPr>
      <dsp:spPr>
        <a:xfrm>
          <a:off x="958" y="411590"/>
          <a:ext cx="1207182" cy="724309"/>
        </a:xfrm>
        <a:prstGeom prst="rect">
          <a:avLst/>
        </a:prstGeom>
        <a:solidFill>
          <a:srgbClr val="F6784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ln>
                <a:noFill/>
              </a:ln>
              <a:solidFill>
                <a:srgbClr val="FFFFFF"/>
              </a:solidFill>
            </a:rPr>
            <a:t>Golf</a:t>
          </a:r>
        </a:p>
      </dsp:txBody>
      <dsp:txXfrm>
        <a:off x="958" y="411590"/>
        <a:ext cx="1207182" cy="724309"/>
      </dsp:txXfrm>
    </dsp:sp>
    <dsp:sp modelId="{8BD839A1-645A-7144-8934-A85A4BD10CB5}">
      <dsp:nvSpPr>
        <dsp:cNvPr id="0" name=""/>
        <dsp:cNvSpPr/>
      </dsp:nvSpPr>
      <dsp:spPr>
        <a:xfrm>
          <a:off x="1328858" y="411590"/>
          <a:ext cx="1207182" cy="724309"/>
        </a:xfrm>
        <a:prstGeom prst="rect">
          <a:avLst/>
        </a:prstGeom>
        <a:solidFill>
          <a:srgbClr val="F6784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ln>
                <a:noFill/>
              </a:ln>
              <a:solidFill>
                <a:srgbClr val="FFFFFF"/>
              </a:solidFill>
            </a:rPr>
            <a:t>Holz-Werkstatt</a:t>
          </a:r>
        </a:p>
      </dsp:txBody>
      <dsp:txXfrm>
        <a:off x="1328858" y="411590"/>
        <a:ext cx="1207182" cy="724309"/>
      </dsp:txXfrm>
    </dsp:sp>
    <dsp:sp modelId="{EEF7CF4C-F96B-B94C-A992-0BA42EC445CF}">
      <dsp:nvSpPr>
        <dsp:cNvPr id="0" name=""/>
        <dsp:cNvSpPr/>
      </dsp:nvSpPr>
      <dsp:spPr>
        <a:xfrm>
          <a:off x="2656758" y="411590"/>
          <a:ext cx="1207182" cy="724309"/>
        </a:xfrm>
        <a:prstGeom prst="rect">
          <a:avLst/>
        </a:prstGeom>
        <a:solidFill>
          <a:srgbClr val="F6784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ln>
                <a:noFill/>
              </a:ln>
              <a:solidFill>
                <a:srgbClr val="FFFFFF"/>
              </a:solidFill>
            </a:rPr>
            <a:t>Graffiti</a:t>
          </a:r>
        </a:p>
      </dsp:txBody>
      <dsp:txXfrm>
        <a:off x="2656758" y="411590"/>
        <a:ext cx="1207182" cy="724309"/>
      </dsp:txXfrm>
    </dsp:sp>
    <dsp:sp modelId="{A039E5F6-02C8-B14F-A8E5-F554BB4AEBDD}">
      <dsp:nvSpPr>
        <dsp:cNvPr id="0" name=""/>
        <dsp:cNvSpPr/>
      </dsp:nvSpPr>
      <dsp:spPr>
        <a:xfrm>
          <a:off x="3984659" y="411590"/>
          <a:ext cx="1207182" cy="724309"/>
        </a:xfrm>
        <a:prstGeom prst="rect">
          <a:avLst/>
        </a:prstGeom>
        <a:solidFill>
          <a:srgbClr val="F6784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ln>
                <a:noFill/>
              </a:ln>
              <a:solidFill>
                <a:srgbClr val="FFFFFF"/>
              </a:solidFill>
            </a:rPr>
            <a:t>Gardetanz</a:t>
          </a:r>
        </a:p>
      </dsp:txBody>
      <dsp:txXfrm>
        <a:off x="3984659" y="411590"/>
        <a:ext cx="1207182" cy="724309"/>
      </dsp:txXfrm>
    </dsp:sp>
    <dsp:sp modelId="{BC5639D5-147A-D84C-B8D4-395FCF9E1A49}">
      <dsp:nvSpPr>
        <dsp:cNvPr id="0" name=""/>
        <dsp:cNvSpPr/>
      </dsp:nvSpPr>
      <dsp:spPr>
        <a:xfrm>
          <a:off x="5312559" y="411590"/>
          <a:ext cx="1207182" cy="724309"/>
        </a:xfrm>
        <a:prstGeom prst="rect">
          <a:avLst/>
        </a:prstGeom>
        <a:solidFill>
          <a:srgbClr val="F6784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ln>
                <a:noFill/>
              </a:ln>
              <a:solidFill>
                <a:srgbClr val="FFFFFF"/>
              </a:solidFill>
            </a:rPr>
            <a:t>Malen in Aquarell-technik</a:t>
          </a:r>
        </a:p>
      </dsp:txBody>
      <dsp:txXfrm>
        <a:off x="5312559" y="411590"/>
        <a:ext cx="1207182" cy="724309"/>
      </dsp:txXfrm>
    </dsp:sp>
    <dsp:sp modelId="{6CD094C1-E030-664D-BDE6-C496EC32B972}">
      <dsp:nvSpPr>
        <dsp:cNvPr id="0" name=""/>
        <dsp:cNvSpPr/>
      </dsp:nvSpPr>
      <dsp:spPr>
        <a:xfrm>
          <a:off x="6640459" y="411590"/>
          <a:ext cx="1207182" cy="724309"/>
        </a:xfrm>
        <a:prstGeom prst="rect">
          <a:avLst/>
        </a:prstGeom>
        <a:solidFill>
          <a:srgbClr val="F6784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ln>
                <a:noFill/>
              </a:ln>
              <a:solidFill>
                <a:srgbClr val="FFFFFF"/>
              </a:solidFill>
            </a:rPr>
            <a:t>Gitarre</a:t>
          </a:r>
        </a:p>
      </dsp:txBody>
      <dsp:txXfrm>
        <a:off x="6640459" y="411590"/>
        <a:ext cx="1207182" cy="724309"/>
      </dsp:txXfrm>
    </dsp:sp>
    <dsp:sp modelId="{D8D8B0F5-61FC-B443-9929-10872A3C639D}">
      <dsp:nvSpPr>
        <dsp:cNvPr id="0" name=""/>
        <dsp:cNvSpPr/>
      </dsp:nvSpPr>
      <dsp:spPr>
        <a:xfrm>
          <a:off x="958" y="1256617"/>
          <a:ext cx="1207182" cy="724309"/>
        </a:xfrm>
        <a:prstGeom prst="rect">
          <a:avLst/>
        </a:prstGeom>
        <a:solidFill>
          <a:srgbClr val="F6784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ln>
                <a:noFill/>
              </a:ln>
              <a:solidFill>
                <a:srgbClr val="FFFFFF"/>
              </a:solidFill>
            </a:rPr>
            <a:t>Textil-Werkstatt</a:t>
          </a:r>
        </a:p>
      </dsp:txBody>
      <dsp:txXfrm>
        <a:off x="958" y="1256617"/>
        <a:ext cx="1207182" cy="724309"/>
      </dsp:txXfrm>
    </dsp:sp>
    <dsp:sp modelId="{301102E3-8309-C44B-9F09-3B5A0C8C2377}">
      <dsp:nvSpPr>
        <dsp:cNvPr id="0" name=""/>
        <dsp:cNvSpPr/>
      </dsp:nvSpPr>
      <dsp:spPr>
        <a:xfrm>
          <a:off x="1328858" y="1256617"/>
          <a:ext cx="1207182" cy="724309"/>
        </a:xfrm>
        <a:prstGeom prst="rect">
          <a:avLst/>
        </a:prstGeom>
        <a:solidFill>
          <a:srgbClr val="F6784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ln>
                <a:noFill/>
              </a:ln>
              <a:solidFill>
                <a:srgbClr val="FFFFFF"/>
              </a:solidFill>
            </a:rPr>
            <a:t>Glas-Werkstatt</a:t>
          </a:r>
        </a:p>
      </dsp:txBody>
      <dsp:txXfrm>
        <a:off x="1328858" y="1256617"/>
        <a:ext cx="1207182" cy="724309"/>
      </dsp:txXfrm>
    </dsp:sp>
    <dsp:sp modelId="{AFA8EE60-E8BA-2544-909E-A419BB34CDFE}">
      <dsp:nvSpPr>
        <dsp:cNvPr id="0" name=""/>
        <dsp:cNvSpPr/>
      </dsp:nvSpPr>
      <dsp:spPr>
        <a:xfrm>
          <a:off x="2656758" y="1256617"/>
          <a:ext cx="1207182" cy="724309"/>
        </a:xfrm>
        <a:prstGeom prst="rect">
          <a:avLst/>
        </a:prstGeom>
        <a:solidFill>
          <a:srgbClr val="F6784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 err="1">
              <a:ln>
                <a:noFill/>
              </a:ln>
              <a:solidFill>
                <a:srgbClr val="FFFFFF"/>
              </a:solidFill>
            </a:rPr>
            <a:t>Parcour</a:t>
          </a:r>
          <a:endParaRPr lang="de-DE" sz="1600" kern="1200" dirty="0">
            <a:ln>
              <a:noFill/>
            </a:ln>
            <a:solidFill>
              <a:srgbClr val="FFFFFF"/>
            </a:solidFill>
          </a:endParaRPr>
        </a:p>
      </dsp:txBody>
      <dsp:txXfrm>
        <a:off x="2656758" y="1256617"/>
        <a:ext cx="1207182" cy="724309"/>
      </dsp:txXfrm>
    </dsp:sp>
    <dsp:sp modelId="{578AE78E-F687-D54B-9527-7AC3358B788A}">
      <dsp:nvSpPr>
        <dsp:cNvPr id="0" name=""/>
        <dsp:cNvSpPr/>
      </dsp:nvSpPr>
      <dsp:spPr>
        <a:xfrm>
          <a:off x="3984659" y="1256617"/>
          <a:ext cx="1207182" cy="724309"/>
        </a:xfrm>
        <a:prstGeom prst="rect">
          <a:avLst/>
        </a:prstGeom>
        <a:solidFill>
          <a:srgbClr val="F6784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ln>
                <a:noFill/>
              </a:ln>
              <a:solidFill>
                <a:srgbClr val="FFFFFF"/>
              </a:solidFill>
            </a:rPr>
            <a:t>Fußball</a:t>
          </a:r>
        </a:p>
      </dsp:txBody>
      <dsp:txXfrm>
        <a:off x="3984659" y="1256617"/>
        <a:ext cx="1207182" cy="724309"/>
      </dsp:txXfrm>
    </dsp:sp>
    <dsp:sp modelId="{731BAF73-1E67-1D46-966B-D263632F5619}">
      <dsp:nvSpPr>
        <dsp:cNvPr id="0" name=""/>
        <dsp:cNvSpPr/>
      </dsp:nvSpPr>
      <dsp:spPr>
        <a:xfrm>
          <a:off x="5312559" y="1256617"/>
          <a:ext cx="1207182" cy="724309"/>
        </a:xfrm>
        <a:prstGeom prst="rect">
          <a:avLst/>
        </a:prstGeom>
        <a:solidFill>
          <a:srgbClr val="F6784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ln>
                <a:noFill/>
              </a:ln>
              <a:solidFill>
                <a:srgbClr val="FFFFFF"/>
              </a:solidFill>
            </a:rPr>
            <a:t>Tennis</a:t>
          </a:r>
        </a:p>
      </dsp:txBody>
      <dsp:txXfrm>
        <a:off x="5312559" y="1256617"/>
        <a:ext cx="1207182" cy="724309"/>
      </dsp:txXfrm>
    </dsp:sp>
    <dsp:sp modelId="{E0583C96-29B6-BC45-9731-436CD86FA2A9}">
      <dsp:nvSpPr>
        <dsp:cNvPr id="0" name=""/>
        <dsp:cNvSpPr/>
      </dsp:nvSpPr>
      <dsp:spPr>
        <a:xfrm>
          <a:off x="6640459" y="1256617"/>
          <a:ext cx="1207182" cy="724309"/>
        </a:xfrm>
        <a:prstGeom prst="rect">
          <a:avLst/>
        </a:prstGeom>
        <a:solidFill>
          <a:srgbClr val="F6784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ln>
                <a:noFill/>
              </a:ln>
              <a:solidFill>
                <a:srgbClr val="FFFFFF"/>
              </a:solidFill>
            </a:rPr>
            <a:t>Tanztheater</a:t>
          </a:r>
        </a:p>
      </dsp:txBody>
      <dsp:txXfrm>
        <a:off x="6640459" y="1256617"/>
        <a:ext cx="1207182" cy="724309"/>
      </dsp:txXfrm>
    </dsp:sp>
    <dsp:sp modelId="{BC19B96C-D90A-BB42-90B3-A3A849EC3492}">
      <dsp:nvSpPr>
        <dsp:cNvPr id="0" name=""/>
        <dsp:cNvSpPr/>
      </dsp:nvSpPr>
      <dsp:spPr>
        <a:xfrm>
          <a:off x="958" y="2101645"/>
          <a:ext cx="1207182" cy="724309"/>
        </a:xfrm>
        <a:prstGeom prst="rect">
          <a:avLst/>
        </a:prstGeom>
        <a:solidFill>
          <a:srgbClr val="F6784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 err="1">
              <a:ln>
                <a:noFill/>
              </a:ln>
              <a:solidFill>
                <a:srgbClr val="FFFFFF"/>
              </a:solidFill>
            </a:rPr>
            <a:t>Kopf-abenteuer</a:t>
          </a:r>
          <a:r>
            <a:rPr lang="de-DE" sz="1600" kern="1200" dirty="0">
              <a:ln>
                <a:noFill/>
              </a:ln>
              <a:solidFill>
                <a:srgbClr val="FFFFFF"/>
              </a:solidFill>
            </a:rPr>
            <a:t> Lesen</a:t>
          </a:r>
        </a:p>
      </dsp:txBody>
      <dsp:txXfrm>
        <a:off x="958" y="2101645"/>
        <a:ext cx="1207182" cy="724309"/>
      </dsp:txXfrm>
    </dsp:sp>
    <dsp:sp modelId="{FC5F87BB-1266-2F4A-8350-E9575661822A}">
      <dsp:nvSpPr>
        <dsp:cNvPr id="0" name=""/>
        <dsp:cNvSpPr/>
      </dsp:nvSpPr>
      <dsp:spPr>
        <a:xfrm>
          <a:off x="1328858" y="2101645"/>
          <a:ext cx="1207182" cy="724309"/>
        </a:xfrm>
        <a:prstGeom prst="rect">
          <a:avLst/>
        </a:prstGeom>
        <a:solidFill>
          <a:srgbClr val="F6784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ln>
                <a:noFill/>
              </a:ln>
              <a:solidFill>
                <a:srgbClr val="FFFFFF"/>
              </a:solidFill>
            </a:rPr>
            <a:t>Bogenbau</a:t>
          </a:r>
        </a:p>
      </dsp:txBody>
      <dsp:txXfrm>
        <a:off x="1328858" y="2101645"/>
        <a:ext cx="1207182" cy="724309"/>
      </dsp:txXfrm>
    </dsp:sp>
    <dsp:sp modelId="{16B6EF32-5973-164F-AE2B-EDB20918FD4E}">
      <dsp:nvSpPr>
        <dsp:cNvPr id="0" name=""/>
        <dsp:cNvSpPr/>
      </dsp:nvSpPr>
      <dsp:spPr>
        <a:xfrm>
          <a:off x="2656758" y="2101645"/>
          <a:ext cx="1207182" cy="724309"/>
        </a:xfrm>
        <a:prstGeom prst="rect">
          <a:avLst/>
        </a:prstGeom>
        <a:solidFill>
          <a:srgbClr val="F6784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ln>
                <a:noFill/>
              </a:ln>
              <a:solidFill>
                <a:srgbClr val="FFFFFF"/>
              </a:solidFill>
            </a:rPr>
            <a:t>African </a:t>
          </a:r>
          <a:r>
            <a:rPr lang="de-DE" sz="1600" kern="1200" dirty="0" err="1">
              <a:ln>
                <a:noFill/>
              </a:ln>
              <a:solidFill>
                <a:srgbClr val="FFFFFF"/>
              </a:solidFill>
            </a:rPr>
            <a:t>Drumming</a:t>
          </a:r>
          <a:endParaRPr lang="de-DE" sz="1600" kern="1200" dirty="0">
            <a:ln>
              <a:noFill/>
            </a:ln>
            <a:solidFill>
              <a:srgbClr val="FFFFFF"/>
            </a:solidFill>
          </a:endParaRPr>
        </a:p>
      </dsp:txBody>
      <dsp:txXfrm>
        <a:off x="2656758" y="2101645"/>
        <a:ext cx="1207182" cy="724309"/>
      </dsp:txXfrm>
    </dsp:sp>
    <dsp:sp modelId="{6E130980-6E8D-9E4F-8BF4-A028513A5CF1}">
      <dsp:nvSpPr>
        <dsp:cNvPr id="0" name=""/>
        <dsp:cNvSpPr/>
      </dsp:nvSpPr>
      <dsp:spPr>
        <a:xfrm>
          <a:off x="3984659" y="2101645"/>
          <a:ext cx="1207182" cy="724309"/>
        </a:xfrm>
        <a:prstGeom prst="rect">
          <a:avLst/>
        </a:prstGeom>
        <a:solidFill>
          <a:srgbClr val="F6784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ln>
                <a:noFill/>
              </a:ln>
              <a:solidFill>
                <a:srgbClr val="FFFFFF"/>
              </a:solidFill>
            </a:rPr>
            <a:t>Ballspiele</a:t>
          </a:r>
        </a:p>
      </dsp:txBody>
      <dsp:txXfrm>
        <a:off x="3984659" y="2101645"/>
        <a:ext cx="1207182" cy="724309"/>
      </dsp:txXfrm>
    </dsp:sp>
    <dsp:sp modelId="{EC14F174-30BB-514C-AF62-95472977C6C4}">
      <dsp:nvSpPr>
        <dsp:cNvPr id="0" name=""/>
        <dsp:cNvSpPr/>
      </dsp:nvSpPr>
      <dsp:spPr>
        <a:xfrm>
          <a:off x="5312559" y="2101645"/>
          <a:ext cx="1207182" cy="724309"/>
        </a:xfrm>
        <a:prstGeom prst="rect">
          <a:avLst/>
        </a:prstGeom>
        <a:solidFill>
          <a:srgbClr val="F6784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ln>
                <a:noFill/>
              </a:ln>
              <a:solidFill>
                <a:srgbClr val="FFFFFF"/>
              </a:solidFill>
            </a:rPr>
            <a:t>Sanitäter</a:t>
          </a:r>
        </a:p>
      </dsp:txBody>
      <dsp:txXfrm>
        <a:off x="5312559" y="2101645"/>
        <a:ext cx="1207182" cy="724309"/>
      </dsp:txXfrm>
    </dsp:sp>
    <dsp:sp modelId="{43B8DE3D-6BFD-B142-895A-C2C1BE02830B}">
      <dsp:nvSpPr>
        <dsp:cNvPr id="0" name=""/>
        <dsp:cNvSpPr/>
      </dsp:nvSpPr>
      <dsp:spPr>
        <a:xfrm>
          <a:off x="6640459" y="2101645"/>
          <a:ext cx="1207182" cy="724309"/>
        </a:xfrm>
        <a:prstGeom prst="rect">
          <a:avLst/>
        </a:prstGeom>
        <a:solidFill>
          <a:srgbClr val="F6784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 err="1">
              <a:ln>
                <a:noFill/>
              </a:ln>
              <a:solidFill>
                <a:srgbClr val="FFFFFF"/>
              </a:solidFill>
            </a:rPr>
            <a:t>Geocaching</a:t>
          </a:r>
          <a:endParaRPr lang="de-DE" sz="1600" kern="1200" dirty="0">
            <a:ln>
              <a:noFill/>
            </a:ln>
            <a:solidFill>
              <a:srgbClr val="FFFFFF"/>
            </a:solidFill>
          </a:endParaRPr>
        </a:p>
      </dsp:txBody>
      <dsp:txXfrm>
        <a:off x="6640459" y="2101645"/>
        <a:ext cx="1207182" cy="724309"/>
      </dsp:txXfrm>
    </dsp:sp>
    <dsp:sp modelId="{56B76822-3421-9243-84D6-E30B46B63695}">
      <dsp:nvSpPr>
        <dsp:cNvPr id="0" name=""/>
        <dsp:cNvSpPr/>
      </dsp:nvSpPr>
      <dsp:spPr>
        <a:xfrm>
          <a:off x="958" y="2946672"/>
          <a:ext cx="1207182" cy="724309"/>
        </a:xfrm>
        <a:prstGeom prst="rect">
          <a:avLst/>
        </a:prstGeom>
        <a:solidFill>
          <a:srgbClr val="F6784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ln>
                <a:noFill/>
              </a:ln>
              <a:solidFill>
                <a:srgbClr val="FFFFFF"/>
              </a:solidFill>
            </a:rPr>
            <a:t>Selbst-behauptung</a:t>
          </a:r>
        </a:p>
      </dsp:txBody>
      <dsp:txXfrm>
        <a:off x="958" y="2946672"/>
        <a:ext cx="1207182" cy="724309"/>
      </dsp:txXfrm>
    </dsp:sp>
    <dsp:sp modelId="{FE979E1D-8007-364C-A713-DDA68CC6CD5C}">
      <dsp:nvSpPr>
        <dsp:cNvPr id="0" name=""/>
        <dsp:cNvSpPr/>
      </dsp:nvSpPr>
      <dsp:spPr>
        <a:xfrm>
          <a:off x="1328858" y="2946672"/>
          <a:ext cx="1207182" cy="724309"/>
        </a:xfrm>
        <a:prstGeom prst="rect">
          <a:avLst/>
        </a:prstGeom>
        <a:solidFill>
          <a:srgbClr val="F6784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ln>
                <a:noFill/>
              </a:ln>
              <a:solidFill>
                <a:srgbClr val="FFFFFF"/>
              </a:solidFill>
            </a:rPr>
            <a:t>Metall-Werkstatt</a:t>
          </a:r>
        </a:p>
      </dsp:txBody>
      <dsp:txXfrm>
        <a:off x="1328858" y="2946672"/>
        <a:ext cx="1207182" cy="724309"/>
      </dsp:txXfrm>
    </dsp:sp>
    <dsp:sp modelId="{B590BF11-1B0E-6B41-B5D7-EF5DBA2AF4BB}">
      <dsp:nvSpPr>
        <dsp:cNvPr id="0" name=""/>
        <dsp:cNvSpPr/>
      </dsp:nvSpPr>
      <dsp:spPr>
        <a:xfrm>
          <a:off x="2656758" y="2946672"/>
          <a:ext cx="1207182" cy="724309"/>
        </a:xfrm>
        <a:prstGeom prst="rect">
          <a:avLst/>
        </a:prstGeom>
        <a:solidFill>
          <a:srgbClr val="F6784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 err="1">
              <a:ln>
                <a:noFill/>
              </a:ln>
              <a:solidFill>
                <a:srgbClr val="FFFFFF"/>
              </a:solidFill>
            </a:rPr>
            <a:t>Lego-Robotik</a:t>
          </a:r>
          <a:endParaRPr lang="de-DE" sz="1600" kern="1200" dirty="0">
            <a:ln>
              <a:noFill/>
            </a:ln>
            <a:solidFill>
              <a:srgbClr val="FFFFFF"/>
            </a:solidFill>
          </a:endParaRPr>
        </a:p>
      </dsp:txBody>
      <dsp:txXfrm>
        <a:off x="2656758" y="2946672"/>
        <a:ext cx="1207182" cy="724309"/>
      </dsp:txXfrm>
    </dsp:sp>
    <dsp:sp modelId="{F9A7ECE3-316B-5E42-8B18-41CFD44FD4EA}">
      <dsp:nvSpPr>
        <dsp:cNvPr id="0" name=""/>
        <dsp:cNvSpPr/>
      </dsp:nvSpPr>
      <dsp:spPr>
        <a:xfrm>
          <a:off x="3984659" y="2946672"/>
          <a:ext cx="1207182" cy="724309"/>
        </a:xfrm>
        <a:prstGeom prst="rect">
          <a:avLst/>
        </a:prstGeom>
        <a:solidFill>
          <a:srgbClr val="F6784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ln>
                <a:noFill/>
              </a:ln>
              <a:solidFill>
                <a:srgbClr val="FFFFFF"/>
              </a:solidFill>
            </a:rPr>
            <a:t>Hörspiel &amp; Podcast</a:t>
          </a:r>
        </a:p>
      </dsp:txBody>
      <dsp:txXfrm>
        <a:off x="3984659" y="2946672"/>
        <a:ext cx="1207182" cy="724309"/>
      </dsp:txXfrm>
    </dsp:sp>
    <dsp:sp modelId="{A1D0E013-CABA-2A4B-9CDA-0B003A3420CD}">
      <dsp:nvSpPr>
        <dsp:cNvPr id="0" name=""/>
        <dsp:cNvSpPr/>
      </dsp:nvSpPr>
      <dsp:spPr>
        <a:xfrm>
          <a:off x="5312559" y="2946672"/>
          <a:ext cx="1207182" cy="724309"/>
        </a:xfrm>
        <a:prstGeom prst="rect">
          <a:avLst/>
        </a:prstGeom>
        <a:solidFill>
          <a:srgbClr val="F6784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ln>
                <a:noFill/>
              </a:ln>
              <a:solidFill>
                <a:srgbClr val="FFFFFF"/>
              </a:solidFill>
            </a:rPr>
            <a:t>Erde und Sonnen-system</a:t>
          </a:r>
        </a:p>
      </dsp:txBody>
      <dsp:txXfrm>
        <a:off x="5312559" y="2946672"/>
        <a:ext cx="1207182" cy="724309"/>
      </dsp:txXfrm>
    </dsp:sp>
    <dsp:sp modelId="{1C1D54F4-D70E-0643-B65E-A91D3D893EC5}">
      <dsp:nvSpPr>
        <dsp:cNvPr id="0" name=""/>
        <dsp:cNvSpPr/>
      </dsp:nvSpPr>
      <dsp:spPr>
        <a:xfrm>
          <a:off x="6640459" y="2946672"/>
          <a:ext cx="1207182" cy="724309"/>
        </a:xfrm>
        <a:prstGeom prst="rect">
          <a:avLst/>
        </a:prstGeom>
        <a:solidFill>
          <a:srgbClr val="F6784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ln>
                <a:noFill/>
              </a:ln>
              <a:solidFill>
                <a:srgbClr val="FFFFFF"/>
              </a:solidFill>
            </a:rPr>
            <a:t>Schulband</a:t>
          </a:r>
        </a:p>
      </dsp:txBody>
      <dsp:txXfrm>
        <a:off x="6640459" y="2946672"/>
        <a:ext cx="1207182" cy="724309"/>
      </dsp:txXfrm>
    </dsp:sp>
    <dsp:sp modelId="{258EFE2A-406E-4146-BFBB-B98B361FD967}">
      <dsp:nvSpPr>
        <dsp:cNvPr id="0" name=""/>
        <dsp:cNvSpPr/>
      </dsp:nvSpPr>
      <dsp:spPr>
        <a:xfrm>
          <a:off x="958" y="3791700"/>
          <a:ext cx="1207182" cy="724309"/>
        </a:xfrm>
        <a:prstGeom prst="rect">
          <a:avLst/>
        </a:prstGeom>
        <a:solidFill>
          <a:srgbClr val="F6784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ln>
                <a:noFill/>
              </a:ln>
              <a:solidFill>
                <a:srgbClr val="FFFFFF"/>
              </a:solidFill>
            </a:rPr>
            <a:t>Cajon-Bau  und </a:t>
          </a:r>
          <a:r>
            <a:rPr lang="de-DE" sz="1600" kern="1200" dirty="0" err="1">
              <a:ln>
                <a:noFill/>
              </a:ln>
              <a:solidFill>
                <a:srgbClr val="FFFFFF"/>
              </a:solidFill>
            </a:rPr>
            <a:t>Drumming</a:t>
          </a:r>
          <a:endParaRPr lang="de-DE" sz="1600" kern="1200" dirty="0">
            <a:ln>
              <a:noFill/>
            </a:ln>
            <a:solidFill>
              <a:srgbClr val="FFFFFF"/>
            </a:solidFill>
          </a:endParaRPr>
        </a:p>
      </dsp:txBody>
      <dsp:txXfrm>
        <a:off x="958" y="3791700"/>
        <a:ext cx="1207182" cy="724309"/>
      </dsp:txXfrm>
    </dsp:sp>
    <dsp:sp modelId="{FEACA2D6-DF5A-0842-AAAA-AA8CFF493BC6}">
      <dsp:nvSpPr>
        <dsp:cNvPr id="0" name=""/>
        <dsp:cNvSpPr/>
      </dsp:nvSpPr>
      <dsp:spPr>
        <a:xfrm>
          <a:off x="1328858" y="3791700"/>
          <a:ext cx="1207182" cy="724309"/>
        </a:xfrm>
        <a:prstGeom prst="rect">
          <a:avLst/>
        </a:prstGeom>
        <a:solidFill>
          <a:srgbClr val="F6784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 err="1">
              <a:ln>
                <a:noFill/>
              </a:ln>
              <a:solidFill>
                <a:srgbClr val="FFFFFF"/>
              </a:solidFill>
            </a:rPr>
            <a:t>Do-it-Yourself</a:t>
          </a:r>
          <a:endParaRPr lang="de-DE" sz="1600" kern="1200" dirty="0">
            <a:ln>
              <a:noFill/>
            </a:ln>
            <a:solidFill>
              <a:srgbClr val="FFFFFF"/>
            </a:solidFill>
          </a:endParaRPr>
        </a:p>
      </dsp:txBody>
      <dsp:txXfrm>
        <a:off x="1328858" y="3791700"/>
        <a:ext cx="1207182" cy="724309"/>
      </dsp:txXfrm>
    </dsp:sp>
    <dsp:sp modelId="{DE4E2689-69A2-EF43-B994-2B540DBBCB04}">
      <dsp:nvSpPr>
        <dsp:cNvPr id="0" name=""/>
        <dsp:cNvSpPr/>
      </dsp:nvSpPr>
      <dsp:spPr>
        <a:xfrm>
          <a:off x="2656758" y="3791700"/>
          <a:ext cx="1207182" cy="724309"/>
        </a:xfrm>
        <a:prstGeom prst="rect">
          <a:avLst/>
        </a:prstGeom>
        <a:solidFill>
          <a:srgbClr val="F6784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ln>
                <a:noFill/>
              </a:ln>
              <a:solidFill>
                <a:srgbClr val="FFFFFF"/>
              </a:solidFill>
            </a:rPr>
            <a:t>Mangas-Zeichnen</a:t>
          </a:r>
        </a:p>
      </dsp:txBody>
      <dsp:txXfrm>
        <a:off x="2656758" y="3791700"/>
        <a:ext cx="1207182" cy="724309"/>
      </dsp:txXfrm>
    </dsp:sp>
    <dsp:sp modelId="{6A9B3671-D4E1-9842-9F3E-99AB9DED0CE2}">
      <dsp:nvSpPr>
        <dsp:cNvPr id="0" name=""/>
        <dsp:cNvSpPr/>
      </dsp:nvSpPr>
      <dsp:spPr>
        <a:xfrm>
          <a:off x="3984659" y="3791700"/>
          <a:ext cx="1207182" cy="724309"/>
        </a:xfrm>
        <a:prstGeom prst="rect">
          <a:avLst/>
        </a:prstGeom>
        <a:solidFill>
          <a:srgbClr val="F6784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ln>
                <a:noFill/>
              </a:ln>
              <a:solidFill>
                <a:srgbClr val="FFFFFF"/>
              </a:solidFill>
            </a:rPr>
            <a:t>Yoga</a:t>
          </a:r>
        </a:p>
      </dsp:txBody>
      <dsp:txXfrm>
        <a:off x="3984659" y="3791700"/>
        <a:ext cx="1207182" cy="724309"/>
      </dsp:txXfrm>
    </dsp:sp>
    <dsp:sp modelId="{50BB7D7C-AD74-4649-975D-EE9793D042F7}">
      <dsp:nvSpPr>
        <dsp:cNvPr id="0" name=""/>
        <dsp:cNvSpPr/>
      </dsp:nvSpPr>
      <dsp:spPr>
        <a:xfrm>
          <a:off x="5312559" y="3791700"/>
          <a:ext cx="1207182" cy="724309"/>
        </a:xfrm>
        <a:prstGeom prst="rect">
          <a:avLst/>
        </a:prstGeom>
        <a:solidFill>
          <a:srgbClr val="F6784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 err="1">
              <a:ln>
                <a:noFill/>
              </a:ln>
              <a:solidFill>
                <a:srgbClr val="FFFFFF"/>
              </a:solidFill>
            </a:rPr>
            <a:t>Schwimm-kurs</a:t>
          </a:r>
          <a:endParaRPr lang="de-DE" sz="1600" kern="1200" dirty="0">
            <a:ln>
              <a:noFill/>
            </a:ln>
            <a:solidFill>
              <a:srgbClr val="FFFFFF"/>
            </a:solidFill>
          </a:endParaRPr>
        </a:p>
      </dsp:txBody>
      <dsp:txXfrm>
        <a:off x="5312559" y="3791700"/>
        <a:ext cx="1207182" cy="724309"/>
      </dsp:txXfrm>
    </dsp:sp>
    <dsp:sp modelId="{713F1853-BA19-5D4D-A570-C35471B5A3A2}">
      <dsp:nvSpPr>
        <dsp:cNvPr id="0" name=""/>
        <dsp:cNvSpPr/>
      </dsp:nvSpPr>
      <dsp:spPr>
        <a:xfrm>
          <a:off x="6640459" y="3791700"/>
          <a:ext cx="1207182" cy="724309"/>
        </a:xfrm>
        <a:prstGeom prst="rect">
          <a:avLst/>
        </a:prstGeom>
        <a:solidFill>
          <a:srgbClr val="F6784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 err="1">
              <a:ln>
                <a:noFill/>
              </a:ln>
              <a:solidFill>
                <a:schemeClr val="bg1"/>
              </a:solidFill>
            </a:rPr>
            <a:t>Natur-wissen-schaft</a:t>
          </a:r>
          <a:endParaRPr lang="de-DE" sz="1600" kern="1200" dirty="0">
            <a:ln>
              <a:noFill/>
            </a:ln>
            <a:solidFill>
              <a:schemeClr val="bg1"/>
            </a:solidFill>
          </a:endParaRPr>
        </a:p>
      </dsp:txBody>
      <dsp:txXfrm>
        <a:off x="6640459" y="3791700"/>
        <a:ext cx="1207182" cy="7243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0995" cy="492522"/>
          </a:xfrm>
          <a:prstGeom prst="rect">
            <a:avLst/>
          </a:prstGeom>
        </p:spPr>
        <p:txBody>
          <a:bodyPr vert="horz" lIns="89772" tIns="44887" rIns="89772" bIns="44887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765917" y="0"/>
            <a:ext cx="2880995" cy="492522"/>
          </a:xfrm>
          <a:prstGeom prst="rect">
            <a:avLst/>
          </a:prstGeom>
        </p:spPr>
        <p:txBody>
          <a:bodyPr vert="horz" lIns="89772" tIns="44887" rIns="89772" bIns="44887" rtlCol="0"/>
          <a:lstStyle>
            <a:lvl1pPr algn="r">
              <a:defRPr sz="1200"/>
            </a:lvl1pPr>
          </a:lstStyle>
          <a:p>
            <a:fld id="{EE237567-E4D5-B34F-A520-03BDE4CA925A}" type="datetimeFigureOut">
              <a:rPr lang="de-DE" smtClean="0"/>
              <a:pPr/>
              <a:t>29.09.2025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356207"/>
            <a:ext cx="2880995" cy="492522"/>
          </a:xfrm>
          <a:prstGeom prst="rect">
            <a:avLst/>
          </a:prstGeom>
        </p:spPr>
        <p:txBody>
          <a:bodyPr vert="horz" lIns="89772" tIns="44887" rIns="89772" bIns="44887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765917" y="9356207"/>
            <a:ext cx="2880995" cy="492522"/>
          </a:xfrm>
          <a:prstGeom prst="rect">
            <a:avLst/>
          </a:prstGeom>
        </p:spPr>
        <p:txBody>
          <a:bodyPr vert="horz" lIns="89772" tIns="44887" rIns="89772" bIns="44887" rtlCol="0" anchor="b"/>
          <a:lstStyle>
            <a:lvl1pPr algn="r">
              <a:defRPr sz="1200"/>
            </a:lvl1pPr>
          </a:lstStyle>
          <a:p>
            <a:fld id="{342E909B-0762-E240-AA99-F4438D1AC12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96192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0995" cy="49252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772" tIns="44887" rIns="89772" bIns="44887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65917" y="0"/>
            <a:ext cx="2880995" cy="49252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772" tIns="44887" rIns="89772" bIns="4488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62013" y="738188"/>
            <a:ext cx="4924425" cy="36941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4845" y="4678958"/>
            <a:ext cx="5318760" cy="443269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772" tIns="44887" rIns="89772" bIns="448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56207"/>
            <a:ext cx="2880995" cy="49252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772" tIns="44887" rIns="89772" bIns="44887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65917" y="9356207"/>
            <a:ext cx="2880995" cy="49252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772" tIns="44887" rIns="89772" bIns="4488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BBD5EAC6-6ADB-4BBE-8191-9AD9D283C46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4576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D5EAC6-6ADB-4BBE-8191-9AD9D283C466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77233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D5EAC6-6ADB-4BBE-8191-9AD9D283C466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7185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D5EAC6-6ADB-4BBE-8191-9AD9D283C466}" type="slidenum">
              <a:rPr lang="de-DE" smtClean="0"/>
              <a:pPr>
                <a:defRPr/>
              </a:pPr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40680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D5EAC6-6ADB-4BBE-8191-9AD9D283C466}" type="slidenum">
              <a:rPr lang="de-DE" smtClean="0"/>
              <a:pPr>
                <a:defRPr/>
              </a:pPr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40680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D5EAC6-6ADB-4BBE-8191-9AD9D283C466}" type="slidenum">
              <a:rPr lang="de-DE" smtClean="0"/>
              <a:pPr>
                <a:defRPr/>
              </a:pPr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31291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D5EAC6-6ADB-4BBE-8191-9AD9D283C466}" type="slidenum">
              <a:rPr lang="de-DE" smtClean="0"/>
              <a:pPr>
                <a:defRPr/>
              </a:pPr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12113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D5EAC6-6ADB-4BBE-8191-9AD9D283C466}" type="slidenum">
              <a:rPr lang="de-DE" smtClean="0"/>
              <a:pPr>
                <a:defRPr/>
              </a:pPr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52152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BD5EAC6-6ADB-4BBE-8191-9AD9D283C466}" type="slidenum">
              <a:rPr lang="de-DE" smtClean="0"/>
              <a:pPr>
                <a:defRPr/>
              </a:pPr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40524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D5EAC6-6ADB-4BBE-8191-9AD9D283C466}" type="slidenum">
              <a:rPr lang="de-DE" smtClean="0"/>
              <a:pPr>
                <a:defRPr/>
              </a:pPr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0677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rrrrr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BD5EAC6-6ADB-4BBE-8191-9AD9D283C466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32650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D5EAC6-6ADB-4BBE-8191-9AD9D283C466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6633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BD5EAC6-6ADB-4BBE-8191-9AD9D283C466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95016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D5EAC6-6ADB-4BBE-8191-9AD9D283C466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8208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D5EAC6-6ADB-4BBE-8191-9AD9D283C466}" type="slidenum">
              <a:rPr lang="de-DE" smtClean="0"/>
              <a:pPr>
                <a:defRPr/>
              </a:pPr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46515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D5EAC6-6ADB-4BBE-8191-9AD9D283C466}" type="slidenum">
              <a:rPr lang="de-DE" smtClean="0"/>
              <a:pPr>
                <a:defRPr/>
              </a:pPr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19486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D5EAC6-6ADB-4BBE-8191-9AD9D283C466}" type="slidenum">
              <a:rPr lang="de-DE" smtClean="0"/>
              <a:pPr>
                <a:defRPr/>
              </a:pPr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63462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D5EAC6-6ADB-4BBE-8191-9AD9D283C466}" type="slidenum">
              <a:rPr lang="de-DE" smtClean="0"/>
              <a:pPr>
                <a:defRPr/>
              </a:pPr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6346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60BDC2-4FCA-4B40-98DC-D335A436D9F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2A431C-621F-4AC3-9DA8-23890B8BFC8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9F336A-3BC8-4DAF-9D9B-8C6B89B6A2A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5BBF1-0326-459C-9520-2E9062A4EA3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A5135-1E40-43ED-9D27-B4523F1A1A0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9E3371-3CC6-4719-93ED-C17D10DC0B5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DAB501-5FB2-4DBC-907E-706A3B8E92F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8A9A80-72A1-4B3E-B96D-DC33EAF5204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057EC-CB6A-490D-9AB3-50BC592D921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D6416A-1110-4829-9FF3-74C417F03CB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DA9EC-7C04-4F56-A551-D94B37DF9C6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59150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7CB68501-4263-49FA-9F36-CD0F1A4EC8D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3">
            <a:duotone>
              <a:srgbClr val="FF6600"/>
              <a:srgbClr val="FFF1C1"/>
            </a:duotone>
          </a:blip>
          <a:srcRect/>
          <a:stretch>
            <a:fillRect/>
          </a:stretch>
        </p:blipFill>
        <p:spPr bwMode="auto">
          <a:xfrm>
            <a:off x="0" y="1700213"/>
            <a:ext cx="323850" cy="515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Grafik 1"/>
          <p:cNvPicPr/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04"/>
          <a:stretch>
            <a:fillRect/>
          </a:stretch>
        </p:blipFill>
        <p:spPr bwMode="auto">
          <a:xfrm>
            <a:off x="7086600" y="381000"/>
            <a:ext cx="15240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7"/>
          <p:cNvPicPr>
            <a:picLocks noChangeAspect="1" noChangeArrowheads="1"/>
          </p:cNvPicPr>
          <p:nvPr userDrawn="1"/>
        </p:nvPicPr>
        <p:blipFill>
          <a:blip r:embed="rId13">
            <a:duotone>
              <a:srgbClr val="FF6600"/>
              <a:srgbClr val="FFF1C1"/>
            </a:duotone>
          </a:blip>
          <a:srcRect/>
          <a:stretch>
            <a:fillRect/>
          </a:stretch>
        </p:blipFill>
        <p:spPr bwMode="auto">
          <a:xfrm rot="16200000">
            <a:off x="6527007" y="-1016793"/>
            <a:ext cx="76199" cy="515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6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hyperlink" Target="https://pixabay.com/en/plus-sign-green-mark-icon-symbol-24844/" TargetMode="External"/><Relationship Id="rId5" Type="http://schemas.openxmlformats.org/officeDocument/2006/relationships/image" Target="../media/image7.jpeg"/><Relationship Id="rId10" Type="http://schemas.openxmlformats.org/officeDocument/2006/relationships/image" Target="../media/image11.png"/><Relationship Id="rId4" Type="http://schemas.openxmlformats.org/officeDocument/2006/relationships/hyperlink" Target="https://www.anchor.ch/daumen-hoch/" TargetMode="External"/><Relationship Id="rId9" Type="http://schemas.openxmlformats.org/officeDocument/2006/relationships/hyperlink" Target="https://svgsilh.com/de/cddc39/tag/Schule-2.html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nchor.ch/daumen-hoch/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nchor.ch/daumen-hoch/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hyperlink" Target="https://www.anchor.ch/daumen-hoch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nchor.ch/daumen-hoch/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nchor.ch/daumen-hoch/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hyperlink" Target="https://www.anchor.ch/daumen-hoch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nchor.ch/daumen-hoch/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l" eaLnBrk="1" hangingPunct="1"/>
            <a:r>
              <a:rPr lang="de-DE" sz="2000" dirty="0"/>
              <a:t>						</a:t>
            </a:r>
            <a:br>
              <a:rPr lang="de-DE" sz="2000" dirty="0"/>
            </a:br>
            <a:br>
              <a:rPr lang="de-DE" sz="4000" dirty="0"/>
            </a:br>
            <a:r>
              <a:rPr lang="de-DE" dirty="0"/>
              <a:t>Herzlich Willkommen </a:t>
            </a:r>
            <a:br>
              <a:rPr lang="de-DE" sz="3200" dirty="0"/>
            </a:br>
            <a:br>
              <a:rPr lang="de-DE" sz="3200" dirty="0"/>
            </a:br>
            <a:endParaRPr lang="de-DE" sz="3200" dirty="0"/>
          </a:p>
        </p:txBody>
      </p:sp>
      <p:sp>
        <p:nvSpPr>
          <p:cNvPr id="14" name="Untertitel 13"/>
          <p:cNvSpPr>
            <a:spLocks noGrp="1"/>
          </p:cNvSpPr>
          <p:nvPr>
            <p:ph type="subTitle" idx="1"/>
          </p:nvPr>
        </p:nvSpPr>
        <p:spPr>
          <a:xfrm>
            <a:off x="838200" y="3429000"/>
            <a:ext cx="7620000" cy="1752600"/>
          </a:xfrm>
        </p:spPr>
        <p:txBody>
          <a:bodyPr/>
          <a:lstStyle/>
          <a:p>
            <a:pPr algn="l"/>
            <a:r>
              <a:rPr lang="de-DE" sz="2400" dirty="0"/>
              <a:t>zum Info-Abend der </a:t>
            </a:r>
            <a:br>
              <a:rPr lang="de-DE" dirty="0"/>
            </a:br>
            <a:r>
              <a:rPr lang="de-DE" dirty="0"/>
              <a:t>Petersberg Gesamtschule</a:t>
            </a:r>
          </a:p>
          <a:p>
            <a:pPr algn="l"/>
            <a:r>
              <a:rPr lang="de-DE" sz="2000" dirty="0"/>
              <a:t>der Stadt Königswinter</a:t>
            </a:r>
          </a:p>
          <a:p>
            <a:pPr algn="l"/>
            <a:r>
              <a:rPr lang="de-DE" sz="2000" dirty="0"/>
              <a:t>1. Oktober 2025</a:t>
            </a:r>
          </a:p>
        </p:txBody>
      </p:sp>
      <p:pic>
        <p:nvPicPr>
          <p:cNvPr id="14338" name="Grafik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5334000"/>
            <a:ext cx="4038600" cy="998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B6D59A-C7A1-406A-9DAE-A652B708A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753" y="136525"/>
            <a:ext cx="6419056" cy="572892"/>
          </a:xfrm>
        </p:spPr>
        <p:txBody>
          <a:bodyPr/>
          <a:lstStyle/>
          <a:p>
            <a:r>
              <a:rPr lang="de-DE" sz="3600" dirty="0"/>
              <a:t>Logbuch in den Stufen 5 und 6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1A2B4A5-A5D4-4CA9-80E2-982324232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05BBF1-0326-459C-9520-2E9062A4EA39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6F5B31DF-049B-487F-9800-A7D6D295577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355337" y="1429507"/>
            <a:ext cx="5760720" cy="4320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91" name="Picture 3" descr="8d05e34a-667d-45f9-a58c-27a8ad2fc7c8@eurprd09">
            <a:extLst>
              <a:ext uri="{FF2B5EF4-FFF2-40B4-BE49-F238E27FC236}">
                <a16:creationId xmlns:a16="http://schemas.microsoft.com/office/drawing/2014/main" id="{B2524377-6E3E-4986-895B-7628DC537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52" y="1412776"/>
            <a:ext cx="7920881" cy="5965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53258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 txBox="1">
            <a:spLocks noGrp="1"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47BAE1CF-3E8F-42FA-A800-4A96A857EEED}" type="slidenum">
              <a:rPr lang="de-DE" altLang="de-DE" sz="1400"/>
              <a:pPr algn="r"/>
              <a:t>11</a:t>
            </a:fld>
            <a:endParaRPr lang="de-DE" altLang="de-DE" sz="140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684213" y="3644900"/>
            <a:ext cx="1584325" cy="935038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br>
              <a:rPr lang="de-DE" altLang="de-DE" sz="2800" b="1"/>
            </a:br>
            <a:endParaRPr lang="de-DE" altLang="de-DE" sz="2800" b="1"/>
          </a:p>
        </p:txBody>
      </p:sp>
      <p:sp>
        <p:nvSpPr>
          <p:cNvPr id="17414" name="Rectangle 8"/>
          <p:cNvSpPr>
            <a:spLocks noChangeArrowheads="1"/>
          </p:cNvSpPr>
          <p:nvPr/>
        </p:nvSpPr>
        <p:spPr bwMode="auto">
          <a:xfrm>
            <a:off x="2916238" y="2492375"/>
            <a:ext cx="52498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br>
              <a:rPr lang="de-DE" altLang="de-DE" b="1">
                <a:solidFill>
                  <a:schemeClr val="tx2"/>
                </a:solidFill>
              </a:rPr>
            </a:br>
            <a:endParaRPr lang="de-DE" altLang="de-DE" b="1">
              <a:solidFill>
                <a:schemeClr val="tx2"/>
              </a:solidFill>
            </a:endParaRPr>
          </a:p>
        </p:txBody>
      </p:sp>
      <p:sp>
        <p:nvSpPr>
          <p:cNvPr id="17417" name="Rectangle 13"/>
          <p:cNvSpPr>
            <a:spLocks noChangeArrowheads="1"/>
          </p:cNvSpPr>
          <p:nvPr/>
        </p:nvSpPr>
        <p:spPr bwMode="auto">
          <a:xfrm>
            <a:off x="827406" y="1815551"/>
            <a:ext cx="6552728" cy="2677656"/>
          </a:xfrm>
          <a:prstGeom prst="rect">
            <a:avLst/>
          </a:prstGeom>
          <a:solidFill>
            <a:srgbClr val="F67840">
              <a:alpha val="94118"/>
            </a:srgb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de-DE" sz="2000" b="1" dirty="0">
                <a:solidFill>
                  <a:srgbClr val="FFFFFF"/>
                </a:solidFill>
              </a:rPr>
              <a:t>Einführung des Wahlpflichtunterrichts (WP-Fach)</a:t>
            </a:r>
          </a:p>
          <a:p>
            <a:endParaRPr lang="de-DE" altLang="de-DE" sz="800" b="1" dirty="0">
              <a:solidFill>
                <a:srgbClr val="FFFFFF"/>
              </a:solidFill>
            </a:endParaRPr>
          </a:p>
          <a:p>
            <a:r>
              <a:rPr lang="de-DE" altLang="de-DE" sz="2000" b="1" u="sng" dirty="0">
                <a:solidFill>
                  <a:srgbClr val="FFFFFF"/>
                </a:solidFill>
              </a:rPr>
              <a:t>Fächerangebot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altLang="de-DE" sz="2000" dirty="0">
                <a:solidFill>
                  <a:srgbClr val="FFFFFF"/>
                </a:solidFill>
              </a:rPr>
              <a:t> Französisch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altLang="de-DE" sz="2000" dirty="0">
                <a:solidFill>
                  <a:srgbClr val="FFFFFF"/>
                </a:solidFill>
              </a:rPr>
              <a:t> Spanisch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altLang="de-DE" sz="2000" dirty="0">
                <a:solidFill>
                  <a:srgbClr val="FFFFFF"/>
                </a:solidFill>
              </a:rPr>
              <a:t> Informatik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altLang="de-DE" sz="2000" dirty="0">
                <a:solidFill>
                  <a:srgbClr val="FFFFFF"/>
                </a:solidFill>
              </a:rPr>
              <a:t> Arbeitslehre Hauswirtschaft / Technik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altLang="de-DE" sz="2000" dirty="0">
                <a:solidFill>
                  <a:srgbClr val="FFFFFF"/>
                </a:solidFill>
              </a:rPr>
              <a:t> Naturwissenschaften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altLang="de-DE" sz="2000" dirty="0">
                <a:solidFill>
                  <a:srgbClr val="FFFFFF"/>
                </a:solidFill>
              </a:rPr>
              <a:t> Darstellen und Gestalten</a:t>
            </a:r>
          </a:p>
        </p:txBody>
      </p:sp>
      <p:sp>
        <p:nvSpPr>
          <p:cNvPr id="11" name="Titel 43"/>
          <p:cNvSpPr txBox="1">
            <a:spLocks/>
          </p:cNvSpPr>
          <p:nvPr/>
        </p:nvSpPr>
        <p:spPr bwMode="auto">
          <a:xfrm>
            <a:off x="457200" y="274638"/>
            <a:ext cx="59150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Unterricht in der</a:t>
            </a:r>
            <a:r>
              <a:rPr kumimoji="0" lang="de-DE" sz="3600" b="0" i="0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Stufe 7</a:t>
            </a:r>
            <a:endParaRPr kumimoji="0" lang="de-DE" sz="36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89B8819C-CE23-6430-6DEE-49DE1EB4FF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406" y="5230600"/>
            <a:ext cx="6552728" cy="1323439"/>
          </a:xfrm>
          <a:prstGeom prst="rect">
            <a:avLst/>
          </a:prstGeom>
          <a:solidFill>
            <a:srgbClr val="F67840">
              <a:alpha val="94118"/>
            </a:srgb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de-DE" sz="2000" u="sng" dirty="0">
                <a:solidFill>
                  <a:srgbClr val="FFFFFF"/>
                </a:solidFill>
              </a:rPr>
              <a:t>Leistungsdifferenzierung </a:t>
            </a:r>
            <a:r>
              <a:rPr lang="de-DE" altLang="de-DE" sz="2000" dirty="0">
                <a:solidFill>
                  <a:srgbClr val="FFFFFF"/>
                </a:solidFill>
              </a:rPr>
              <a:t>in</a:t>
            </a:r>
            <a:r>
              <a:rPr lang="de-DE" altLang="de-DE" sz="2000" b="1" dirty="0">
                <a:solidFill>
                  <a:srgbClr val="FFFFFF"/>
                </a:solidFill>
              </a:rPr>
              <a:t> Mathematik </a:t>
            </a:r>
            <a:r>
              <a:rPr lang="de-DE" altLang="de-DE" sz="2000" dirty="0">
                <a:solidFill>
                  <a:srgbClr val="FFFFFF"/>
                </a:solidFill>
              </a:rPr>
              <a:t>und </a:t>
            </a:r>
            <a:r>
              <a:rPr lang="de-DE" altLang="de-DE" sz="2000" b="1" dirty="0">
                <a:solidFill>
                  <a:srgbClr val="FFFFFF"/>
                </a:solidFill>
              </a:rPr>
              <a:t>Englisch: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altLang="de-DE" sz="2000" dirty="0">
                <a:solidFill>
                  <a:srgbClr val="FFFFFF"/>
                </a:solidFill>
              </a:rPr>
              <a:t> Grundkurse (GK)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altLang="de-DE" sz="2000" dirty="0">
                <a:solidFill>
                  <a:srgbClr val="FFFFFF"/>
                </a:solidFill>
              </a:rPr>
              <a:t> Erweitungskurse (EK)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altLang="de-DE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6394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7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88125" y="6237288"/>
            <a:ext cx="2133600" cy="47625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A0BC112-5DA8-4C4F-9F20-FBE142624FA4}" type="slidenum">
              <a:rPr lang="de-DE" altLang="de-DE"/>
              <a:pPr/>
              <a:t>12</a:t>
            </a:fld>
            <a:endParaRPr lang="de-DE" altLang="de-DE"/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900113" y="4724400"/>
            <a:ext cx="7775575" cy="96202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endParaRPr lang="de-DE" altLang="de-DE" b="1" dirty="0"/>
          </a:p>
          <a:p>
            <a:pPr marL="0" indent="0" algn="ctr" eaLnBrk="1" hangingPunct="1">
              <a:buFontTx/>
              <a:buNone/>
            </a:pPr>
            <a:endParaRPr lang="de-DE" altLang="de-DE" b="1" dirty="0"/>
          </a:p>
          <a:p>
            <a:pPr marL="0" indent="0" algn="ctr" eaLnBrk="1" hangingPunct="1">
              <a:buFontTx/>
              <a:buNone/>
            </a:pPr>
            <a:endParaRPr lang="de-DE" altLang="de-DE" b="1" dirty="0"/>
          </a:p>
        </p:txBody>
      </p:sp>
      <p:sp>
        <p:nvSpPr>
          <p:cNvPr id="18437" name="Text Box 16"/>
          <p:cNvSpPr txBox="1">
            <a:spLocks noChangeArrowheads="1"/>
          </p:cNvSpPr>
          <p:nvPr/>
        </p:nvSpPr>
        <p:spPr bwMode="auto">
          <a:xfrm>
            <a:off x="2051050" y="4652963"/>
            <a:ext cx="51847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de-DE" altLang="de-DE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900113" y="3607731"/>
            <a:ext cx="6551736" cy="2090464"/>
          </a:xfrm>
          <a:prstGeom prst="rect">
            <a:avLst/>
          </a:prstGeom>
          <a:solidFill>
            <a:srgbClr val="F67840">
              <a:alpha val="94118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de-DE" sz="2000" u="sng" dirty="0">
                <a:solidFill>
                  <a:srgbClr val="FFFFFF"/>
                </a:solidFill>
              </a:rPr>
              <a:t>Leistungsdifferenzierung</a:t>
            </a:r>
            <a:r>
              <a:rPr lang="de-DE" altLang="de-DE" sz="2000" dirty="0">
                <a:solidFill>
                  <a:srgbClr val="FFFFFF"/>
                </a:solidFill>
              </a:rPr>
              <a:t> in </a:t>
            </a:r>
            <a:r>
              <a:rPr lang="de-DE" altLang="de-DE" sz="2000" b="1" dirty="0">
                <a:solidFill>
                  <a:srgbClr val="FFFFFF"/>
                </a:solidFill>
              </a:rPr>
              <a:t>Chemie ab Klasse 9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altLang="de-DE" sz="2000" dirty="0">
                <a:solidFill>
                  <a:srgbClr val="FFFFFF"/>
                </a:solidFill>
              </a:rPr>
              <a:t> Grundkurse (GK)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altLang="de-DE" sz="2000" dirty="0">
                <a:solidFill>
                  <a:srgbClr val="FFFFFF"/>
                </a:solidFill>
              </a:rPr>
              <a:t> </a:t>
            </a:r>
            <a:r>
              <a:rPr lang="de-DE" altLang="de-DE" sz="2000" dirty="0" err="1">
                <a:solidFill>
                  <a:srgbClr val="FFFFFF"/>
                </a:solidFill>
              </a:rPr>
              <a:t>Erweitungskurse</a:t>
            </a:r>
            <a:r>
              <a:rPr lang="de-DE" altLang="de-DE" sz="2000" dirty="0">
                <a:solidFill>
                  <a:srgbClr val="FFFFFF"/>
                </a:solidFill>
              </a:rPr>
              <a:t> (EK)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altLang="de-DE" sz="2000" dirty="0">
                <a:solidFill>
                  <a:srgbClr val="FFFFFF"/>
                </a:solidFill>
              </a:rPr>
              <a:t> 2. oder 3. Fremdsprache (Französisch/Latein)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altLang="de-DE" sz="2000" dirty="0">
                <a:solidFill>
                  <a:srgbClr val="FFFFFF"/>
                </a:solidFill>
              </a:rPr>
              <a:t> Ergänzungsstunden</a:t>
            </a:r>
          </a:p>
        </p:txBody>
      </p:sp>
      <p:sp>
        <p:nvSpPr>
          <p:cNvPr id="13" name="Titel 43"/>
          <p:cNvSpPr txBox="1">
            <a:spLocks/>
          </p:cNvSpPr>
          <p:nvPr/>
        </p:nvSpPr>
        <p:spPr bwMode="auto">
          <a:xfrm>
            <a:off x="457200" y="274638"/>
            <a:ext cx="67070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Unterricht </a:t>
            </a:r>
            <a:br>
              <a:rPr kumimoji="0" lang="de-DE" sz="36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de-DE" sz="36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 den Stufen 8 bis 10</a:t>
            </a:r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8377F15C-8F11-3797-9E48-ADB9A9EDA4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121" y="2026475"/>
            <a:ext cx="6552728" cy="1015663"/>
          </a:xfrm>
          <a:prstGeom prst="rect">
            <a:avLst/>
          </a:prstGeom>
          <a:solidFill>
            <a:srgbClr val="F67840">
              <a:alpha val="94118"/>
            </a:srgb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de-DE" sz="2000" u="sng" dirty="0">
                <a:solidFill>
                  <a:srgbClr val="FFFFFF"/>
                </a:solidFill>
              </a:rPr>
              <a:t>Leistungsdifferenzierung </a:t>
            </a:r>
            <a:r>
              <a:rPr lang="de-DE" altLang="de-DE" sz="2000" dirty="0">
                <a:solidFill>
                  <a:srgbClr val="FFFFFF"/>
                </a:solidFill>
              </a:rPr>
              <a:t>in</a:t>
            </a:r>
            <a:r>
              <a:rPr lang="de-DE" altLang="de-DE" sz="2000" b="1" dirty="0">
                <a:solidFill>
                  <a:srgbClr val="FFFFFF"/>
                </a:solidFill>
              </a:rPr>
              <a:t> Deutsch ab Klasse 8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altLang="de-DE" sz="2000" dirty="0">
                <a:solidFill>
                  <a:srgbClr val="FFFFFF"/>
                </a:solidFill>
              </a:rPr>
              <a:t> Grundkurse (GK)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altLang="de-DE" sz="2000" dirty="0">
                <a:solidFill>
                  <a:srgbClr val="FFFFFF"/>
                </a:solidFill>
              </a:rPr>
              <a:t> Erweitungskurse (EK)</a:t>
            </a:r>
          </a:p>
        </p:txBody>
      </p:sp>
    </p:spTree>
    <p:extLst>
      <p:ext uri="{BB962C8B-B14F-4D97-AF65-F5344CB8AC3E}">
        <p14:creationId xmlns:p14="http://schemas.microsoft.com/office/powerpoint/2010/main" val="30552346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 txBox="1">
            <a:spLocks noGrp="1" noChangeArrowheads="1"/>
          </p:cNvSpPr>
          <p:nvPr/>
        </p:nvSpPr>
        <p:spPr bwMode="auto">
          <a:xfrm>
            <a:off x="6588125" y="6237288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B759B291-0939-4A0F-9879-79090864AF20}" type="slidenum">
              <a:rPr lang="de-DE" altLang="de-DE" sz="1400"/>
              <a:pPr algn="r"/>
              <a:t>13</a:t>
            </a:fld>
            <a:endParaRPr lang="de-DE" altLang="de-DE" sz="1400"/>
          </a:p>
        </p:txBody>
      </p:sp>
      <p:sp>
        <p:nvSpPr>
          <p:cNvPr id="19461" name="Rectangle 13"/>
          <p:cNvSpPr>
            <a:spLocks noChangeArrowheads="1"/>
          </p:cNvSpPr>
          <p:nvPr/>
        </p:nvSpPr>
        <p:spPr bwMode="auto">
          <a:xfrm>
            <a:off x="1295400" y="2142728"/>
            <a:ext cx="6949008" cy="1938992"/>
          </a:xfrm>
          <a:prstGeom prst="rect">
            <a:avLst/>
          </a:prstGeom>
          <a:solidFill>
            <a:srgbClr val="F67840">
              <a:alpha val="94118"/>
            </a:srgbClr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de-DE" altLang="de-DE" sz="2000" b="1" u="sng" dirty="0">
                <a:solidFill>
                  <a:srgbClr val="FFFFFF"/>
                </a:solidFill>
              </a:rPr>
              <a:t>Grundkurse:</a:t>
            </a:r>
            <a:r>
              <a:rPr lang="de-DE" altLang="de-DE" sz="2000" dirty="0">
                <a:solidFill>
                  <a:srgbClr val="FFFFFF"/>
                </a:solidFill>
              </a:rPr>
              <a:t> breites Fächerangebot	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altLang="de-DE" sz="2000" dirty="0">
                <a:solidFill>
                  <a:srgbClr val="FFFFFF"/>
                </a:solidFill>
              </a:rPr>
              <a:t>u. a. </a:t>
            </a:r>
          </a:p>
          <a:p>
            <a:r>
              <a:rPr lang="de-DE" altLang="de-DE" sz="2000" dirty="0">
                <a:solidFill>
                  <a:srgbClr val="FFFFFF"/>
                </a:solidFill>
              </a:rPr>
              <a:t>    Mathematik, Deutsch, Englisch, Erdkunde, </a:t>
            </a:r>
            <a:br>
              <a:rPr lang="de-DE" altLang="de-DE" sz="2000" dirty="0">
                <a:solidFill>
                  <a:srgbClr val="FFFFFF"/>
                </a:solidFill>
              </a:rPr>
            </a:br>
            <a:r>
              <a:rPr lang="de-DE" altLang="de-DE" sz="2000" dirty="0">
                <a:solidFill>
                  <a:srgbClr val="FFFFFF"/>
                </a:solidFill>
              </a:rPr>
              <a:t>    Geschichte, Biologie, Sport, Musik, </a:t>
            </a:r>
          </a:p>
          <a:p>
            <a:r>
              <a:rPr lang="de-DE" altLang="de-DE" sz="2000" dirty="0">
                <a:solidFill>
                  <a:srgbClr val="FFFFFF"/>
                </a:solidFill>
              </a:rPr>
              <a:t>    Sozialwissenschaften, Pädagogik</a:t>
            </a:r>
            <a:br>
              <a:rPr lang="de-DE" altLang="de-DE" sz="2000" dirty="0">
                <a:solidFill>
                  <a:srgbClr val="FFFFFF"/>
                </a:solidFill>
              </a:rPr>
            </a:br>
            <a:r>
              <a:rPr lang="de-DE" altLang="de-DE" sz="2000" dirty="0">
                <a:solidFill>
                  <a:srgbClr val="FFFFFF"/>
                </a:solidFill>
              </a:rPr>
              <a:t>    Spanisch oder Latein als neu einsetzende Fremdsprache</a:t>
            </a:r>
          </a:p>
        </p:txBody>
      </p:sp>
      <p:sp>
        <p:nvSpPr>
          <p:cNvPr id="8" name="Titel 43"/>
          <p:cNvSpPr txBox="1">
            <a:spLocks/>
          </p:cNvSpPr>
          <p:nvPr/>
        </p:nvSpPr>
        <p:spPr bwMode="auto">
          <a:xfrm>
            <a:off x="827584" y="281626"/>
            <a:ext cx="59150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Unterricht </a:t>
            </a:r>
            <a:b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 den Stufen 11 bis 13 /  Gymnasiale Oberstufe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E1A9DC5-33DD-4C89-AC8B-9A6DCCE3F7F6}"/>
              </a:ext>
            </a:extLst>
          </p:cNvPr>
          <p:cNvSpPr txBox="1"/>
          <p:nvPr/>
        </p:nvSpPr>
        <p:spPr>
          <a:xfrm>
            <a:off x="1295400" y="4480356"/>
            <a:ext cx="6949008" cy="1292662"/>
          </a:xfrm>
          <a:prstGeom prst="rect">
            <a:avLst/>
          </a:prstGeom>
          <a:solidFill>
            <a:srgbClr val="F67840"/>
          </a:solidFill>
        </p:spPr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de-DE" altLang="de-DE" b="1" u="sng" dirty="0">
                <a:solidFill>
                  <a:srgbClr val="FFFFFF"/>
                </a:solidFill>
              </a:rPr>
              <a:t>Leistungskurse:</a:t>
            </a:r>
            <a:r>
              <a:rPr lang="de-DE" altLang="de-DE" dirty="0">
                <a:solidFill>
                  <a:srgbClr val="FFFFFF"/>
                </a:solidFill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altLang="de-DE" sz="2000" dirty="0">
                <a:solidFill>
                  <a:srgbClr val="FFFFFF"/>
                </a:solidFill>
              </a:rPr>
              <a:t>Angebote je nach Schülerwahl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altLang="de-DE" sz="2000" dirty="0">
                <a:solidFill>
                  <a:srgbClr val="FFFFFF"/>
                </a:solidFill>
              </a:rPr>
              <a:t>u.a. Sport Leistungskurs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altLang="de-DE" sz="2000" dirty="0">
                <a:solidFill>
                  <a:srgbClr val="FFFFFF"/>
                </a:solidFill>
              </a:rPr>
              <a:t>Angleichungskurse</a:t>
            </a:r>
          </a:p>
        </p:txBody>
      </p:sp>
    </p:spTree>
    <p:extLst>
      <p:ext uri="{BB962C8B-B14F-4D97-AF65-F5344CB8AC3E}">
        <p14:creationId xmlns:p14="http://schemas.microsoft.com/office/powerpoint/2010/main" val="17872033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 animBg="1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15616" y="3246912"/>
            <a:ext cx="7812360" cy="4127360"/>
          </a:xfrm>
        </p:spPr>
        <p:txBody>
          <a:bodyPr/>
          <a:lstStyle/>
          <a:p>
            <a:pPr marL="0" indent="0" algn="ctr" eaLnBrk="1" hangingPunct="1">
              <a:spcBef>
                <a:spcPct val="0"/>
              </a:spcBef>
              <a:buNone/>
            </a:pPr>
            <a:endParaRPr lang="de-DE" sz="800" dirty="0"/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de-DE" sz="8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457200" lvl="1" indent="0" eaLnBrk="1" hangingPunct="1">
              <a:spcBef>
                <a:spcPct val="0"/>
              </a:spcBef>
              <a:buNone/>
            </a:pPr>
            <a:endParaRPr lang="de-DE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de-DE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</a:p>
          <a:p>
            <a:pPr lvl="0" eaLnBrk="1" hangingPunct="1">
              <a:spcBef>
                <a:spcPct val="0"/>
              </a:spcBef>
              <a:buFont typeface="Wingdings" panose="05000000000000000000" pitchFamily="2" charset="2"/>
              <a:buChar char="à"/>
            </a:pPr>
            <a:endParaRPr lang="de-DE" sz="12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lvl="0" eaLnBrk="1" hangingPunct="1">
              <a:spcBef>
                <a:spcPct val="0"/>
              </a:spcBef>
              <a:buFont typeface="Wingdings" panose="05000000000000000000" pitchFamily="2" charset="2"/>
              <a:buChar char="à"/>
            </a:pPr>
            <a:endParaRPr lang="de-DE" sz="12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lvl="0" eaLnBrk="1" hangingPunct="1">
              <a:spcBef>
                <a:spcPct val="0"/>
              </a:spcBef>
              <a:buFont typeface="Wingdings" panose="05000000000000000000" pitchFamily="2" charset="2"/>
              <a:buChar char="à"/>
            </a:pPr>
            <a:endParaRPr lang="de-DE" sz="12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05BBF1-0326-459C-9520-2E9062A4EA39}" type="slidenum">
              <a:rPr lang="de-DE" smtClean="0"/>
              <a:pPr>
                <a:defRPr/>
              </a:pPr>
              <a:t>14</a:t>
            </a:fld>
            <a:endParaRPr lang="de-DE"/>
          </a:p>
        </p:txBody>
      </p:sp>
      <p:sp>
        <p:nvSpPr>
          <p:cNvPr id="9" name="Oval 12"/>
          <p:cNvSpPr>
            <a:spLocks noChangeArrowheads="1"/>
          </p:cNvSpPr>
          <p:nvPr/>
        </p:nvSpPr>
        <p:spPr bwMode="auto">
          <a:xfrm>
            <a:off x="1093664" y="3303697"/>
            <a:ext cx="7777162" cy="1728192"/>
          </a:xfrm>
          <a:prstGeom prst="ellipse">
            <a:avLst/>
          </a:prstGeom>
          <a:solidFill>
            <a:srgbClr val="F67840">
              <a:alpha val="94118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altLang="de-DE" sz="2800" dirty="0">
                <a:solidFill>
                  <a:srgbClr val="FFFFFF"/>
                </a:solidFill>
              </a:rPr>
              <a:t>Welche Abschlüsse können an der </a:t>
            </a:r>
          </a:p>
          <a:p>
            <a:pPr algn="ctr"/>
            <a:r>
              <a:rPr lang="de-DE" altLang="de-DE" sz="2800" dirty="0">
                <a:solidFill>
                  <a:srgbClr val="FFFFFF"/>
                </a:solidFill>
              </a:rPr>
              <a:t>Petersberg Gesamtschule </a:t>
            </a:r>
            <a:br>
              <a:rPr lang="de-DE" altLang="de-DE" sz="2800" dirty="0">
                <a:solidFill>
                  <a:srgbClr val="FFFFFF"/>
                </a:solidFill>
              </a:rPr>
            </a:br>
            <a:r>
              <a:rPr lang="de-DE" altLang="de-DE" sz="2800" dirty="0">
                <a:solidFill>
                  <a:srgbClr val="FFFFFF"/>
                </a:solidFill>
              </a:rPr>
              <a:t>erreicht werden?</a:t>
            </a:r>
          </a:p>
        </p:txBody>
      </p:sp>
      <p:sp>
        <p:nvSpPr>
          <p:cNvPr id="8" name="Titel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5915025" cy="1143000"/>
          </a:xfrm>
        </p:spPr>
        <p:txBody>
          <a:bodyPr/>
          <a:lstStyle/>
          <a:p>
            <a:r>
              <a:rPr lang="de-DE" dirty="0"/>
              <a:t>Abschlüsse</a:t>
            </a:r>
          </a:p>
        </p:txBody>
      </p:sp>
    </p:spTree>
    <p:extLst>
      <p:ext uri="{BB962C8B-B14F-4D97-AF65-F5344CB8AC3E}">
        <p14:creationId xmlns:p14="http://schemas.microsoft.com/office/powerpoint/2010/main" val="3527989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15616" y="3246912"/>
            <a:ext cx="7812360" cy="4127360"/>
          </a:xfrm>
        </p:spPr>
        <p:txBody>
          <a:bodyPr/>
          <a:lstStyle/>
          <a:p>
            <a:pPr marL="0" indent="0" algn="ctr" eaLnBrk="1" hangingPunct="1">
              <a:spcBef>
                <a:spcPct val="0"/>
              </a:spcBef>
              <a:buNone/>
            </a:pPr>
            <a:endParaRPr lang="de-DE" sz="800" dirty="0"/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de-DE" sz="8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de-DE" sz="24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	</a:t>
            </a:r>
            <a:endParaRPr lang="de-DE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de-DE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</a:p>
          <a:p>
            <a:pPr lvl="0" eaLnBrk="1" hangingPunct="1">
              <a:spcBef>
                <a:spcPct val="0"/>
              </a:spcBef>
              <a:buFont typeface="Wingdings" panose="05000000000000000000" pitchFamily="2" charset="2"/>
              <a:buChar char="à"/>
            </a:pPr>
            <a:endParaRPr lang="de-DE" sz="12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lvl="0" eaLnBrk="1" hangingPunct="1">
              <a:spcBef>
                <a:spcPct val="0"/>
              </a:spcBef>
              <a:buFont typeface="Wingdings" panose="05000000000000000000" pitchFamily="2" charset="2"/>
              <a:buChar char="à"/>
            </a:pPr>
            <a:endParaRPr lang="de-DE" sz="12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lvl="0" eaLnBrk="1" hangingPunct="1">
              <a:spcBef>
                <a:spcPct val="0"/>
              </a:spcBef>
              <a:buFont typeface="Wingdings" panose="05000000000000000000" pitchFamily="2" charset="2"/>
              <a:buChar char="à"/>
            </a:pPr>
            <a:endParaRPr lang="de-DE" sz="12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05BBF1-0326-459C-9520-2E9062A4EA39}" type="slidenum">
              <a:rPr lang="de-DE" smtClean="0"/>
              <a:pPr>
                <a:defRPr/>
              </a:pPr>
              <a:t>15</a:t>
            </a:fld>
            <a:endParaRPr lang="de-DE" dirty="0"/>
          </a:p>
        </p:txBody>
      </p:sp>
      <p:graphicFrame>
        <p:nvGraphicFramePr>
          <p:cNvPr id="14" name="Diagramm 13"/>
          <p:cNvGraphicFramePr/>
          <p:nvPr/>
        </p:nvGraphicFramePr>
        <p:xfrm>
          <a:off x="0" y="1905000"/>
          <a:ext cx="87630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Oval 14"/>
          <p:cNvSpPr/>
          <p:nvPr/>
        </p:nvSpPr>
        <p:spPr>
          <a:xfrm>
            <a:off x="2819400" y="4114800"/>
            <a:ext cx="387705" cy="387705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Oval 15"/>
          <p:cNvSpPr/>
          <p:nvPr/>
        </p:nvSpPr>
        <p:spPr>
          <a:xfrm>
            <a:off x="1676400" y="5257800"/>
            <a:ext cx="387705" cy="387705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Oval 16"/>
          <p:cNvSpPr/>
          <p:nvPr/>
        </p:nvSpPr>
        <p:spPr>
          <a:xfrm>
            <a:off x="5715000" y="2743200"/>
            <a:ext cx="387705" cy="387705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Titel 10"/>
          <p:cNvSpPr txBox="1">
            <a:spLocks/>
          </p:cNvSpPr>
          <p:nvPr/>
        </p:nvSpPr>
        <p:spPr bwMode="auto">
          <a:xfrm>
            <a:off x="457200" y="914400"/>
            <a:ext cx="59150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40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" name="Titel 10"/>
          <p:cNvSpPr txBox="1">
            <a:spLocks/>
          </p:cNvSpPr>
          <p:nvPr/>
        </p:nvSpPr>
        <p:spPr bwMode="auto">
          <a:xfrm>
            <a:off x="457200" y="274638"/>
            <a:ext cx="6781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Abschlüsse Sekundarstufe I</a:t>
            </a:r>
          </a:p>
        </p:txBody>
      </p:sp>
    </p:spTree>
    <p:extLst>
      <p:ext uri="{BB962C8B-B14F-4D97-AF65-F5344CB8AC3E}">
        <p14:creationId xmlns:p14="http://schemas.microsoft.com/office/powerpoint/2010/main" val="38594360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15616" y="3246912"/>
            <a:ext cx="7812360" cy="4127360"/>
          </a:xfrm>
        </p:spPr>
        <p:txBody>
          <a:bodyPr/>
          <a:lstStyle/>
          <a:p>
            <a:pPr marL="0" indent="0" algn="ctr" eaLnBrk="1" hangingPunct="1">
              <a:spcBef>
                <a:spcPct val="0"/>
              </a:spcBef>
              <a:buNone/>
            </a:pPr>
            <a:endParaRPr lang="de-DE" sz="800" dirty="0"/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de-DE" sz="8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de-DE" sz="24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	</a:t>
            </a:r>
            <a:endParaRPr lang="de-DE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de-DE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</a:p>
          <a:p>
            <a:pPr lvl="0" eaLnBrk="1" hangingPunct="1">
              <a:spcBef>
                <a:spcPct val="0"/>
              </a:spcBef>
              <a:buFont typeface="Wingdings" panose="05000000000000000000" pitchFamily="2" charset="2"/>
              <a:buChar char="à"/>
            </a:pPr>
            <a:endParaRPr lang="de-DE" sz="12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lvl="0" eaLnBrk="1" hangingPunct="1">
              <a:spcBef>
                <a:spcPct val="0"/>
              </a:spcBef>
              <a:buFont typeface="Wingdings" panose="05000000000000000000" pitchFamily="2" charset="2"/>
              <a:buChar char="à"/>
            </a:pPr>
            <a:endParaRPr lang="de-DE" sz="12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lvl="0" eaLnBrk="1" hangingPunct="1">
              <a:spcBef>
                <a:spcPct val="0"/>
              </a:spcBef>
              <a:buFont typeface="Wingdings" panose="05000000000000000000" pitchFamily="2" charset="2"/>
              <a:buChar char="à"/>
            </a:pPr>
            <a:endParaRPr lang="de-DE" sz="12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05BBF1-0326-459C-9520-2E9062A4EA39}" type="slidenum">
              <a:rPr lang="de-DE" smtClean="0"/>
              <a:pPr>
                <a:defRPr/>
              </a:pPr>
              <a:t>16</a:t>
            </a:fld>
            <a:endParaRPr lang="de-DE" dirty="0"/>
          </a:p>
        </p:txBody>
      </p:sp>
      <p:graphicFrame>
        <p:nvGraphicFramePr>
          <p:cNvPr id="14" name="Diagramm 13"/>
          <p:cNvGraphicFramePr/>
          <p:nvPr>
            <p:extLst>
              <p:ext uri="{D42A27DB-BD31-4B8C-83A1-F6EECF244321}">
                <p14:modId xmlns:p14="http://schemas.microsoft.com/office/powerpoint/2010/main" val="218434128"/>
              </p:ext>
            </p:extLst>
          </p:nvPr>
        </p:nvGraphicFramePr>
        <p:xfrm>
          <a:off x="0" y="1905000"/>
          <a:ext cx="87630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Oval 14"/>
          <p:cNvSpPr/>
          <p:nvPr/>
        </p:nvSpPr>
        <p:spPr>
          <a:xfrm>
            <a:off x="3200400" y="3810000"/>
            <a:ext cx="387705" cy="387705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Oval 16"/>
          <p:cNvSpPr/>
          <p:nvPr/>
        </p:nvSpPr>
        <p:spPr>
          <a:xfrm>
            <a:off x="5562600" y="2743200"/>
            <a:ext cx="387705" cy="387705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Titel 10"/>
          <p:cNvSpPr txBox="1">
            <a:spLocks/>
          </p:cNvSpPr>
          <p:nvPr/>
        </p:nvSpPr>
        <p:spPr bwMode="auto">
          <a:xfrm>
            <a:off x="457200" y="914400"/>
            <a:ext cx="59150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40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" name="Titel 10"/>
          <p:cNvSpPr txBox="1">
            <a:spLocks/>
          </p:cNvSpPr>
          <p:nvPr/>
        </p:nvSpPr>
        <p:spPr bwMode="auto">
          <a:xfrm>
            <a:off x="457200" y="274638"/>
            <a:ext cx="6781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Abschlüsse Sekundarstufe II</a:t>
            </a:r>
          </a:p>
        </p:txBody>
      </p:sp>
    </p:spTree>
    <p:extLst>
      <p:ext uri="{BB962C8B-B14F-4D97-AF65-F5344CB8AC3E}">
        <p14:creationId xmlns:p14="http://schemas.microsoft.com/office/powerpoint/2010/main" val="38594360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5457113"/>
              </p:ext>
            </p:extLst>
          </p:nvPr>
        </p:nvGraphicFramePr>
        <p:xfrm>
          <a:off x="740290" y="1663178"/>
          <a:ext cx="8308887" cy="4557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9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48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48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14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81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6239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239">
                <a:tc>
                  <a:txBody>
                    <a:bodyPr/>
                    <a:lstStyle/>
                    <a:p>
                      <a:endParaRPr lang="de-DE" sz="9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872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872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872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 gridSpan="2">
                  <a:txBody>
                    <a:bodyPr/>
                    <a:lstStyle/>
                    <a:p>
                      <a:endParaRPr lang="de-DE" dirty="0">
                        <a:solidFill>
                          <a:srgbClr val="92D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6EF52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FACE6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9872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 gridSpan="3">
                  <a:txBody>
                    <a:bodyPr/>
                    <a:lstStyle/>
                    <a:p>
                      <a:endParaRPr lang="de-DE" dirty="0">
                        <a:solidFill>
                          <a:srgbClr val="92D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6EF52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>
                        <a:solidFill>
                          <a:srgbClr val="92D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6EF52B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6676">
                <a:tc grid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de-DE" dirty="0">
                        <a:solidFill>
                          <a:srgbClr val="92D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6EF52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9872">
                <a:tc gridSpan="5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gradFill flip="none" rotWithShape="1">
                      <a:gsLst>
                        <a:gs pos="0">
                          <a:schemeClr val="accent1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9872">
                <a:tc gridSpan="5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Textfeld 4"/>
          <p:cNvSpPr txBox="1"/>
          <p:nvPr/>
        </p:nvSpPr>
        <p:spPr>
          <a:xfrm>
            <a:off x="706624" y="5792837"/>
            <a:ext cx="73987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rgbClr val="000000"/>
                </a:solidFill>
              </a:rPr>
              <a:t>5 Unterricht im Klassenverband			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706624" y="5267181"/>
            <a:ext cx="7065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400" dirty="0">
                <a:solidFill>
                  <a:srgbClr val="000000"/>
                </a:solidFill>
                <a:latin typeface="Arial"/>
              </a:rPr>
              <a:t>6</a:t>
            </a:r>
            <a:r>
              <a:rPr lang="de-DE" dirty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Arial"/>
              </a:rPr>
              <a:t>Unterricht im Klassenverband			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693912" y="4813351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400" dirty="0">
                <a:solidFill>
                  <a:srgbClr val="000000"/>
                </a:solidFill>
              </a:rPr>
              <a:t>7 Unterricht im Klassenverband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698129" y="4296056"/>
            <a:ext cx="2664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400" dirty="0">
                <a:solidFill>
                  <a:srgbClr val="000000"/>
                </a:solidFill>
              </a:rPr>
              <a:t>8 Unterricht im Klassenverband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693912" y="3747264"/>
            <a:ext cx="2808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400" dirty="0">
                <a:solidFill>
                  <a:srgbClr val="000000"/>
                </a:solidFill>
              </a:rPr>
              <a:t>9/10 Unterricht im Klassenverb.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7935044" y="4622443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400" dirty="0">
                <a:solidFill>
                  <a:srgbClr val="000000"/>
                </a:solidFill>
              </a:rPr>
              <a:t>WP-Fach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7941646" y="4115688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400" dirty="0">
                <a:solidFill>
                  <a:srgbClr val="000000"/>
                </a:solidFill>
              </a:rPr>
              <a:t>WP-Fach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7935044" y="3608283"/>
            <a:ext cx="981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400" dirty="0">
                <a:solidFill>
                  <a:srgbClr val="000000"/>
                </a:solidFill>
              </a:rPr>
              <a:t>WP-Fach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4869863" y="4732549"/>
            <a:ext cx="23728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rgbClr val="000000"/>
                </a:solidFill>
              </a:rPr>
              <a:t>GK / EK Mathe, Englisch*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4327099" y="4042564"/>
            <a:ext cx="2427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rgbClr val="000000"/>
                </a:solidFill>
              </a:rPr>
              <a:t>GK / EK  Mathe, Englisch,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3470462" y="3438966"/>
            <a:ext cx="24089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rgbClr val="000000"/>
                </a:solidFill>
              </a:rPr>
              <a:t>GK / EK  Mathe, Englisch,   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939995" y="6212767"/>
            <a:ext cx="3765706" cy="307777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rgbClr val="000000"/>
                </a:solidFill>
              </a:rPr>
              <a:t>* Fachleistungsdifferenzierung in GK und EK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756490" y="2446040"/>
            <a:ext cx="24824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rgbClr val="000000"/>
                </a:solidFill>
              </a:rPr>
              <a:t>Mittlerer Schulabschluss</a:t>
            </a:r>
            <a:br>
              <a:rPr lang="de-DE" sz="1400" b="1" dirty="0">
                <a:solidFill>
                  <a:srgbClr val="000000"/>
                </a:solidFill>
              </a:rPr>
            </a:br>
            <a:r>
              <a:rPr lang="de-DE" sz="1400" b="1" dirty="0">
                <a:solidFill>
                  <a:srgbClr val="000000"/>
                </a:solidFill>
              </a:rPr>
              <a:t>FOR-Q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6466683" y="2487318"/>
            <a:ext cx="259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rgbClr val="000000"/>
                </a:solidFill>
              </a:rPr>
              <a:t>Hauptschulabschluss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827584" y="2048507"/>
            <a:ext cx="27451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rgbClr val="000000"/>
                </a:solidFill>
                <a:latin typeface="Arial"/>
              </a:rPr>
              <a:t>11/12</a:t>
            </a:r>
            <a:r>
              <a:rPr lang="de-DE" sz="1400" b="1" dirty="0">
                <a:solidFill>
                  <a:srgbClr val="000000"/>
                </a:solidFill>
              </a:rPr>
              <a:t> </a:t>
            </a:r>
            <a:r>
              <a:rPr lang="de-DE" sz="1400" b="1" dirty="0">
                <a:solidFill>
                  <a:srgbClr val="000000"/>
                </a:solidFill>
                <a:latin typeface="Arial"/>
              </a:rPr>
              <a:t>Fachhochschulreife </a:t>
            </a:r>
            <a:endParaRPr lang="de-DE" sz="1400" b="1" dirty="0">
              <a:solidFill>
                <a:srgbClr val="000000"/>
              </a:solidFill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1475656" y="1681604"/>
            <a:ext cx="24066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rgbClr val="000000"/>
                </a:solidFill>
              </a:rPr>
              <a:t>13 Abitur</a:t>
            </a:r>
          </a:p>
        </p:txBody>
      </p:sp>
      <p:sp>
        <p:nvSpPr>
          <p:cNvPr id="26" name="Pfeil nach oben 25"/>
          <p:cNvSpPr/>
          <p:nvPr/>
        </p:nvSpPr>
        <p:spPr>
          <a:xfrm>
            <a:off x="1888234" y="3158512"/>
            <a:ext cx="120139" cy="39506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0" name="Pfeil nach oben 29"/>
          <p:cNvSpPr/>
          <p:nvPr/>
        </p:nvSpPr>
        <p:spPr>
          <a:xfrm>
            <a:off x="7370794" y="3175413"/>
            <a:ext cx="120139" cy="39506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31" name="Pfeil nach oben 30"/>
          <p:cNvSpPr/>
          <p:nvPr/>
        </p:nvSpPr>
        <p:spPr>
          <a:xfrm>
            <a:off x="4724055" y="3119890"/>
            <a:ext cx="120139" cy="39506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27" name="Textfeld 26"/>
          <p:cNvSpPr txBox="1"/>
          <p:nvPr/>
        </p:nvSpPr>
        <p:spPr>
          <a:xfrm>
            <a:off x="3514106" y="2447890"/>
            <a:ext cx="25902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rgbClr val="000000"/>
                </a:solidFill>
              </a:rPr>
              <a:t>Mittlerer Schulabschluss</a:t>
            </a:r>
            <a:br>
              <a:rPr lang="de-DE" sz="1400" b="1" dirty="0">
                <a:solidFill>
                  <a:srgbClr val="000000"/>
                </a:solidFill>
              </a:rPr>
            </a:br>
            <a:r>
              <a:rPr lang="de-DE" sz="1400" b="1" dirty="0">
                <a:solidFill>
                  <a:srgbClr val="000000"/>
                </a:solidFill>
              </a:rPr>
              <a:t>FOR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6198864" y="3516908"/>
            <a:ext cx="1654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rgbClr val="000000"/>
                </a:solidFill>
              </a:rPr>
              <a:t>Wahlbereich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sz="1400" dirty="0">
                <a:solidFill>
                  <a:srgbClr val="000000"/>
                </a:solidFill>
              </a:rPr>
              <a:t>II</a:t>
            </a:r>
            <a:r>
              <a:rPr lang="de-DE" dirty="0">
                <a:solidFill>
                  <a:srgbClr val="000000"/>
                </a:solidFill>
              </a:rPr>
              <a:t>**</a:t>
            </a:r>
          </a:p>
        </p:txBody>
      </p:sp>
      <p:sp>
        <p:nvSpPr>
          <p:cNvPr id="28" name="Textfeld 27"/>
          <p:cNvSpPr txBox="1"/>
          <p:nvPr/>
        </p:nvSpPr>
        <p:spPr>
          <a:xfrm>
            <a:off x="944522" y="6540876"/>
            <a:ext cx="3761179" cy="307777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BFACE6"/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rgbClr val="000000"/>
                </a:solidFill>
              </a:rPr>
              <a:t>** Wahlmöglichkeit einer 2./3. Fremdsprache</a:t>
            </a:r>
          </a:p>
        </p:txBody>
      </p:sp>
      <p:sp>
        <p:nvSpPr>
          <p:cNvPr id="32" name="Titel 31"/>
          <p:cNvSpPr>
            <a:spLocks noGrp="1"/>
          </p:cNvSpPr>
          <p:nvPr>
            <p:ph type="title"/>
          </p:nvPr>
        </p:nvSpPr>
        <p:spPr>
          <a:xfrm>
            <a:off x="404912" y="358710"/>
            <a:ext cx="5915025" cy="1143000"/>
          </a:xfrm>
        </p:spPr>
        <p:txBody>
          <a:bodyPr/>
          <a:lstStyle/>
          <a:p>
            <a:r>
              <a:rPr lang="de-DE" dirty="0"/>
              <a:t>Schullaufbahn 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C9C11E7-FD9B-4E34-8F6C-AA675E80D12B}"/>
              </a:ext>
            </a:extLst>
          </p:cNvPr>
          <p:cNvSpPr txBox="1"/>
          <p:nvPr/>
        </p:nvSpPr>
        <p:spPr>
          <a:xfrm>
            <a:off x="4894734" y="6197681"/>
            <a:ext cx="2347938" cy="307777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r>
              <a:rPr lang="de-DE" sz="1400" dirty="0"/>
              <a:t>Wahlpflichtfach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21B6D2C-7844-4E0C-B9FB-1CF71D900991}"/>
              </a:ext>
            </a:extLst>
          </p:cNvPr>
          <p:cNvSpPr txBox="1"/>
          <p:nvPr/>
        </p:nvSpPr>
        <p:spPr>
          <a:xfrm>
            <a:off x="6385199" y="4035889"/>
            <a:ext cx="12815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Deutsch*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A0EBBAE5-3EB6-4549-8A1D-1AEE947764E3}"/>
              </a:ext>
            </a:extLst>
          </p:cNvPr>
          <p:cNvSpPr txBox="1"/>
          <p:nvPr/>
        </p:nvSpPr>
        <p:spPr>
          <a:xfrm>
            <a:off x="4143755" y="3682610"/>
            <a:ext cx="18742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rgbClr val="000000"/>
                </a:solidFill>
              </a:rPr>
              <a:t>Deutsch, Chemie*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57799445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/>
      <p:bldP spid="17" grpId="0"/>
      <p:bldP spid="18" grpId="0"/>
      <p:bldP spid="19" grpId="0" animBg="1"/>
      <p:bldP spid="20" grpId="0"/>
      <p:bldP spid="22" grpId="0"/>
      <p:bldP spid="24" grpId="0"/>
      <p:bldP spid="25" grpId="0"/>
      <p:bldP spid="26" grpId="0" animBg="1"/>
      <p:bldP spid="30" grpId="0" animBg="1"/>
      <p:bldP spid="31" grpId="0" animBg="1"/>
      <p:bldP spid="27" grpId="0"/>
      <p:bldP spid="21" grpId="0"/>
      <p:bldP spid="28" grpId="0" animBg="1"/>
      <p:bldP spid="6" grpId="0" animBg="1"/>
      <p:bldP spid="7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Foliennummernplatzhalter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AFFD998-62A2-47D1-8841-8C5DD43849C0}" type="slidenum">
              <a:rPr lang="de-DE" smtClean="0">
                <a:cs typeface="Arial" charset="0"/>
              </a:rPr>
              <a:pPr/>
              <a:t>18</a:t>
            </a:fld>
            <a:endParaRPr lang="de-DE">
              <a:cs typeface="Arial" charset="0"/>
            </a:endParaRPr>
          </a:p>
        </p:txBody>
      </p:sp>
      <p:sp>
        <p:nvSpPr>
          <p:cNvPr id="24593" name="Oval 17"/>
          <p:cNvSpPr>
            <a:spLocks noChangeArrowheads="1"/>
          </p:cNvSpPr>
          <p:nvPr/>
        </p:nvSpPr>
        <p:spPr bwMode="auto">
          <a:xfrm>
            <a:off x="1676400" y="1981200"/>
            <a:ext cx="6359525" cy="9572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DE" sz="2600" b="1" dirty="0">
                <a:ea typeface="ＭＳ Ｐゴシック" pitchFamily="34" charset="-128"/>
              </a:rPr>
              <a:t>Jahrgang  5</a:t>
            </a:r>
          </a:p>
          <a:p>
            <a:pPr algn="ctr"/>
            <a:r>
              <a:rPr lang="de-DE" sz="2600" dirty="0">
                <a:ea typeface="ＭＳ Ｐゴシック" pitchFamily="34" charset="-128"/>
              </a:rPr>
              <a:t>Englisch </a:t>
            </a:r>
            <a:r>
              <a:rPr lang="de-DE" sz="2000" dirty="0">
                <a:ea typeface="ＭＳ Ｐゴシック" pitchFamily="34" charset="-128"/>
              </a:rPr>
              <a:t>(verpflichtend)</a:t>
            </a:r>
          </a:p>
        </p:txBody>
      </p:sp>
      <p:sp>
        <p:nvSpPr>
          <p:cNvPr id="24595" name="Oval 19"/>
          <p:cNvSpPr>
            <a:spLocks noChangeArrowheads="1"/>
          </p:cNvSpPr>
          <p:nvPr/>
        </p:nvSpPr>
        <p:spPr bwMode="auto">
          <a:xfrm>
            <a:off x="1752600" y="4267200"/>
            <a:ext cx="6430962" cy="98907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DE" sz="2600" b="1" dirty="0">
                <a:ea typeface="ＭＳ Ｐゴシック" pitchFamily="34" charset="-128"/>
              </a:rPr>
              <a:t>Jahrgang  9</a:t>
            </a:r>
          </a:p>
          <a:p>
            <a:pPr algn="ctr"/>
            <a:r>
              <a:rPr lang="de-DE" sz="2600" dirty="0">
                <a:ea typeface="ＭＳ Ｐゴシック" pitchFamily="34" charset="-128"/>
              </a:rPr>
              <a:t>Französisch + Latein</a:t>
            </a:r>
          </a:p>
        </p:txBody>
      </p:sp>
      <p:sp>
        <p:nvSpPr>
          <p:cNvPr id="2" name="Oval 19"/>
          <p:cNvSpPr>
            <a:spLocks noChangeArrowheads="1"/>
          </p:cNvSpPr>
          <p:nvPr/>
        </p:nvSpPr>
        <p:spPr bwMode="auto">
          <a:xfrm>
            <a:off x="1752600" y="5410200"/>
            <a:ext cx="6359525" cy="10615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DE" sz="2600" b="1" dirty="0">
                <a:ea typeface="ＭＳ Ｐゴシック" pitchFamily="34" charset="-128"/>
              </a:rPr>
              <a:t>Jahrgang  11</a:t>
            </a:r>
          </a:p>
          <a:p>
            <a:pPr algn="ctr"/>
            <a:r>
              <a:rPr lang="de-DE" sz="2600" dirty="0">
                <a:ea typeface="ＭＳ Ｐゴシック" pitchFamily="34" charset="-128"/>
              </a:rPr>
              <a:t>Spanisch + Latein</a:t>
            </a:r>
          </a:p>
        </p:txBody>
      </p:sp>
      <p:sp>
        <p:nvSpPr>
          <p:cNvPr id="10" name="Oval 17"/>
          <p:cNvSpPr>
            <a:spLocks noChangeArrowheads="1"/>
          </p:cNvSpPr>
          <p:nvPr/>
        </p:nvSpPr>
        <p:spPr bwMode="auto">
          <a:xfrm>
            <a:off x="1752600" y="3124200"/>
            <a:ext cx="6359525" cy="9572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DE" sz="2600" b="1" dirty="0">
                <a:ea typeface="ＭＳ Ｐゴシック" pitchFamily="34" charset="-128"/>
              </a:rPr>
              <a:t>Jahrgang  7</a:t>
            </a:r>
          </a:p>
          <a:p>
            <a:pPr algn="ctr"/>
            <a:r>
              <a:rPr lang="de-DE" sz="2600" dirty="0">
                <a:ea typeface="ＭＳ Ｐゴシック" pitchFamily="34" charset="-128"/>
              </a:rPr>
              <a:t>Französisch + Spanisch </a:t>
            </a:r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Sprachenangebot</a:t>
            </a:r>
          </a:p>
        </p:txBody>
      </p:sp>
    </p:spTree>
    <p:extLst>
      <p:ext uri="{BB962C8B-B14F-4D97-AF65-F5344CB8AC3E}">
        <p14:creationId xmlns:p14="http://schemas.microsoft.com/office/powerpoint/2010/main" val="287977842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93" grpId="0" animBg="1"/>
      <p:bldP spid="24595" grpId="0" animBg="1"/>
      <p:bldP spid="2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7057EC-CB6A-490D-9AB3-50BC592D9215}" type="slidenum">
              <a:rPr lang="de-DE" smtClean="0"/>
              <a:pPr>
                <a:defRPr/>
              </a:pPr>
              <a:t>19</a:t>
            </a:fld>
            <a:endParaRPr lang="de-DE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609600" y="304800"/>
            <a:ext cx="6019801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0" i="0" u="none" strike="noStrike" kern="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Lernscouts</a:t>
            </a:r>
            <a:endParaRPr kumimoji="0" lang="de-DE" sz="40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Inhaltsplatzhalter 2"/>
          <p:cNvSpPr txBox="1">
            <a:spLocks/>
          </p:cNvSpPr>
          <p:nvPr/>
        </p:nvSpPr>
        <p:spPr bwMode="auto">
          <a:xfrm>
            <a:off x="990600" y="1981200"/>
            <a:ext cx="6709906" cy="4028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sz="2595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Nachhilfebörse für das 5. - 10. Schuljahr, die Lernpartnerschaften </a:t>
            </a:r>
            <a:br>
              <a:rPr kumimoji="0" lang="de-DE" sz="2595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2595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mit</a:t>
            </a:r>
            <a:r>
              <a:rPr kumimoji="0" lang="de-DE" sz="2595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Oberstufenschülern organisiert</a:t>
            </a:r>
            <a:endParaRPr kumimoji="0" lang="de-DE" sz="2595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de-DE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de-DE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de-DE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de-DE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Bild 5" descr="lernscout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3581400"/>
            <a:ext cx="5410200" cy="2315387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7057EC-CB6A-490D-9AB3-50BC592D9215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005064"/>
            <a:ext cx="4629085" cy="2592288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28800"/>
            <a:ext cx="4930957" cy="2761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620083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43608" y="2780928"/>
            <a:ext cx="7416824" cy="2304256"/>
          </a:xfrm>
        </p:spPr>
        <p:txBody>
          <a:bodyPr>
            <a:normAutofit/>
          </a:bodyPr>
          <a:lstStyle/>
          <a:p>
            <a:r>
              <a:rPr lang="de-DE" sz="2595" dirty="0"/>
              <a:t>Nachmittagsunterricht in der Regel an 3 Tagen</a:t>
            </a:r>
          </a:p>
          <a:p>
            <a:r>
              <a:rPr lang="de-DE" sz="2595" dirty="0"/>
              <a:t>Essensangebot in der Mensa</a:t>
            </a:r>
          </a:p>
          <a:p>
            <a:r>
              <a:rPr lang="de-DE" sz="2595" dirty="0"/>
              <a:t>Offene Angebote in der Mittagspause </a:t>
            </a:r>
          </a:p>
          <a:p>
            <a:r>
              <a:rPr lang="de-DE" sz="2595" dirty="0"/>
              <a:t>Breites AG-Angebot</a:t>
            </a:r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09600" y="304800"/>
            <a:ext cx="6019801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Ganztag</a:t>
            </a:r>
          </a:p>
        </p:txBody>
      </p:sp>
    </p:spTree>
    <p:extLst>
      <p:ext uri="{BB962C8B-B14F-4D97-AF65-F5344CB8AC3E}">
        <p14:creationId xmlns:p14="http://schemas.microsoft.com/office/powerpoint/2010/main" val="330153257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71600" y="2132856"/>
            <a:ext cx="6709906" cy="4028122"/>
          </a:xfrm>
        </p:spPr>
        <p:txBody>
          <a:bodyPr>
            <a:normAutofit/>
          </a:bodyPr>
          <a:lstStyle/>
          <a:p>
            <a:r>
              <a:rPr lang="de-DE" sz="2595" dirty="0"/>
              <a:t>AG-Tage Dienstag oder Mittwoch</a:t>
            </a:r>
          </a:p>
          <a:p>
            <a:r>
              <a:rPr lang="de-DE" sz="2595" dirty="0"/>
              <a:t>30 AG Angebote </a:t>
            </a:r>
          </a:p>
          <a:p>
            <a:r>
              <a:rPr lang="de-DE" sz="2595" dirty="0"/>
              <a:t>AG-Kategorien:</a:t>
            </a:r>
          </a:p>
          <a:p>
            <a:pPr lvl="2">
              <a:buClr>
                <a:srgbClr val="FF6600"/>
              </a:buClr>
            </a:pPr>
            <a:r>
              <a:rPr lang="de-DE" sz="2195" dirty="0"/>
              <a:t> </a:t>
            </a:r>
            <a:r>
              <a:rPr lang="de-DE" sz="2195" dirty="0">
                <a:solidFill>
                  <a:srgbClr val="F67840"/>
                </a:solidFill>
              </a:rPr>
              <a:t>Schulraumgestaltung </a:t>
            </a:r>
          </a:p>
          <a:p>
            <a:pPr lvl="2">
              <a:buClr>
                <a:srgbClr val="FF6600"/>
              </a:buClr>
            </a:pPr>
            <a:r>
              <a:rPr lang="de-DE" sz="2195" dirty="0">
                <a:solidFill>
                  <a:srgbClr val="F67840"/>
                </a:solidFill>
              </a:rPr>
              <a:t> MINT </a:t>
            </a:r>
            <a:br>
              <a:rPr lang="de-DE" sz="2195" dirty="0">
                <a:solidFill>
                  <a:srgbClr val="F67840"/>
                </a:solidFill>
              </a:rPr>
            </a:br>
            <a:r>
              <a:rPr lang="de-DE" sz="2000" dirty="0">
                <a:solidFill>
                  <a:srgbClr val="F67840"/>
                </a:solidFill>
              </a:rPr>
              <a:t>(Mathe  Informatik  Naturwissenschaft  Technik)</a:t>
            </a:r>
          </a:p>
          <a:p>
            <a:pPr lvl="2">
              <a:buClr>
                <a:srgbClr val="FF6600"/>
              </a:buClr>
            </a:pPr>
            <a:r>
              <a:rPr lang="de-DE" sz="2195" dirty="0">
                <a:solidFill>
                  <a:srgbClr val="F67840"/>
                </a:solidFill>
              </a:rPr>
              <a:t> Sport und Gesundheit</a:t>
            </a:r>
          </a:p>
          <a:p>
            <a:pPr lvl="2">
              <a:buClr>
                <a:srgbClr val="FF6600"/>
              </a:buClr>
            </a:pPr>
            <a:r>
              <a:rPr lang="de-DE" sz="2195" dirty="0">
                <a:solidFill>
                  <a:srgbClr val="F67840"/>
                </a:solidFill>
              </a:rPr>
              <a:t> Kultur und Soziales</a:t>
            </a:r>
          </a:p>
          <a:p>
            <a:r>
              <a:rPr lang="de-DE" sz="2595" dirty="0"/>
              <a:t>Leitung: Lehrer und externe AG-Leiter</a:t>
            </a:r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09600" y="304800"/>
            <a:ext cx="6019801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Ganztag</a:t>
            </a:r>
          </a:p>
        </p:txBody>
      </p:sp>
    </p:spTree>
    <p:extLst>
      <p:ext uri="{BB962C8B-B14F-4D97-AF65-F5344CB8AC3E}">
        <p14:creationId xmlns:p14="http://schemas.microsoft.com/office/powerpoint/2010/main" val="330153257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Foliennummernplatzhalter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A11875B-2C1B-4FEB-BFB1-33CE302D1E0D}" type="slidenum">
              <a:rPr lang="de-DE" smtClean="0">
                <a:cs typeface="Arial" charset="0"/>
              </a:rPr>
              <a:pPr/>
              <a:t>22</a:t>
            </a:fld>
            <a:endParaRPr lang="de-DE">
              <a:cs typeface="Arial" charset="0"/>
            </a:endParaRP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6263927" cy="1066800"/>
          </a:xfrm>
        </p:spPr>
        <p:txBody>
          <a:bodyPr/>
          <a:lstStyle/>
          <a:p>
            <a:pPr eaLnBrk="1" hangingPunct="1"/>
            <a:r>
              <a:rPr lang="de-DE" sz="3600" dirty="0"/>
              <a:t>Pausenangebote im Ganztag</a:t>
            </a:r>
          </a:p>
        </p:txBody>
      </p:sp>
      <p:sp>
        <p:nvSpPr>
          <p:cNvPr id="22532" name="Rechteck 3"/>
          <p:cNvSpPr>
            <a:spLocks noChangeArrowheads="1"/>
          </p:cNvSpPr>
          <p:nvPr/>
        </p:nvSpPr>
        <p:spPr bwMode="auto">
          <a:xfrm>
            <a:off x="539750" y="1916113"/>
            <a:ext cx="8147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Arial" charset="0"/>
              <a:buNone/>
            </a:pPr>
            <a:endParaRPr lang="de-DE" sz="240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806D081-5B21-41D2-8838-E037B482D39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54" y="1096930"/>
            <a:ext cx="4968592" cy="39604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nhaltsplatzhalter 4">
            <a:extLst>
              <a:ext uri="{FF2B5EF4-FFF2-40B4-BE49-F238E27FC236}">
                <a16:creationId xmlns:a16="http://schemas.microsoft.com/office/drawing/2014/main" id="{1416C196-AFC1-4085-B725-EC8ADDF8EE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8600" y="3616772"/>
            <a:ext cx="5319222" cy="2992063"/>
          </a:xfrm>
        </p:spPr>
      </p:pic>
      <p:pic>
        <p:nvPicPr>
          <p:cNvPr id="8" name="Inhaltsplatzhalter 4">
            <a:extLst>
              <a:ext uri="{FF2B5EF4-FFF2-40B4-BE49-F238E27FC236}">
                <a16:creationId xmlns:a16="http://schemas.microsoft.com/office/drawing/2014/main" id="{746DDDBF-F5F9-42D2-BEA1-0BFBAA588A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55239" y="4196427"/>
            <a:ext cx="4706073" cy="265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7726526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Foliennummernplatzhalter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A11875B-2C1B-4FEB-BFB1-33CE302D1E0D}" type="slidenum">
              <a:rPr lang="de-DE" smtClean="0">
                <a:cs typeface="Arial" charset="0"/>
              </a:rPr>
              <a:pPr/>
              <a:t>23</a:t>
            </a:fld>
            <a:endParaRPr lang="de-DE" dirty="0">
              <a:cs typeface="Arial" charset="0"/>
            </a:endParaRPr>
          </a:p>
        </p:txBody>
      </p:sp>
      <p:sp>
        <p:nvSpPr>
          <p:cNvPr id="22532" name="Rechteck 3"/>
          <p:cNvSpPr>
            <a:spLocks noChangeArrowheads="1"/>
          </p:cNvSpPr>
          <p:nvPr/>
        </p:nvSpPr>
        <p:spPr bwMode="auto">
          <a:xfrm>
            <a:off x="1132739" y="2071700"/>
            <a:ext cx="8147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Arial" charset="0"/>
              <a:buNone/>
            </a:pPr>
            <a:endParaRPr lang="de-DE" sz="2400"/>
          </a:p>
        </p:txBody>
      </p:sp>
      <p:sp>
        <p:nvSpPr>
          <p:cNvPr id="5" name="Textfeld 4"/>
          <p:cNvSpPr txBox="1"/>
          <p:nvPr/>
        </p:nvSpPr>
        <p:spPr>
          <a:xfrm>
            <a:off x="5251588" y="64833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44" name="Titel 4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AG-Angebot</a:t>
            </a:r>
          </a:p>
        </p:txBody>
      </p:sp>
      <p:graphicFrame>
        <p:nvGraphicFramePr>
          <p:cNvPr id="47" name="Diagramm 46"/>
          <p:cNvGraphicFramePr/>
          <p:nvPr>
            <p:extLst>
              <p:ext uri="{D42A27DB-BD31-4B8C-83A1-F6EECF244321}">
                <p14:modId xmlns:p14="http://schemas.microsoft.com/office/powerpoint/2010/main" val="372858418"/>
              </p:ext>
            </p:extLst>
          </p:nvPr>
        </p:nvGraphicFramePr>
        <p:xfrm>
          <a:off x="755576" y="1672439"/>
          <a:ext cx="7848600" cy="492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90374422"/>
      </p:ext>
    </p:extLst>
  </p:cSld>
  <p:clrMapOvr>
    <a:masterClrMapping/>
  </p:clrMapOvr>
  <p:transition spd="slow">
    <p:cover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Foliennummernplatzhalter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1935C5E-3376-4D39-9EA4-FDFF574DD75E}" type="slidenum">
              <a:rPr lang="de-DE" smtClean="0">
                <a:cs typeface="Arial" charset="0"/>
              </a:rPr>
              <a:pPr/>
              <a:t>24</a:t>
            </a:fld>
            <a:endParaRPr lang="de-DE">
              <a:cs typeface="Arial" charset="0"/>
            </a:endParaRPr>
          </a:p>
        </p:txBody>
      </p: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678235" y="1741918"/>
            <a:ext cx="8008565" cy="4503307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</p:spPr>
        <p:txBody>
          <a:bodyPr vert="horz" wrap="square" lIns="35560" tIns="35560" rIns="35560" bIns="355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2800" b="1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                   	</a:t>
            </a:r>
            <a:endParaRPr kumimoji="0" lang="de-DE" altLang="de-DE" sz="2800" b="1" i="0" u="sng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altLang="de-DE" sz="2200" dirty="0">
                <a:solidFill>
                  <a:srgbClr val="000000"/>
                </a:solidFill>
                <a:latin typeface="+mn-lt"/>
              </a:rPr>
              <a:t>0</a:t>
            </a:r>
            <a:r>
              <a:rPr kumimoji="0" lang="de-DE" altLang="de-DE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7:50 - 15:30 h 	Reguläre Unterrichtszeit an den</a:t>
            </a:r>
            <a:br>
              <a:rPr kumimoji="0" lang="de-DE" altLang="de-DE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</a:br>
            <a:r>
              <a:rPr kumimoji="0" lang="de-DE" altLang="de-DE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	                   	"Langtagen" (Mo., Mi. und Do.)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2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13:10 - 14:00 h	Mittagspause in der Mensa des</a:t>
            </a:r>
            <a:br>
              <a:rPr kumimoji="0" lang="de-DE" altLang="de-DE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</a:br>
            <a:r>
              <a:rPr kumimoji="0" lang="de-DE" altLang="de-DE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	                   	Schulzentrums (an den Langtagen)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	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altLang="de-DE" sz="2200" dirty="0">
                <a:solidFill>
                  <a:srgbClr val="000000"/>
                </a:solidFill>
                <a:latin typeface="+mn-lt"/>
              </a:rPr>
              <a:t>0</a:t>
            </a:r>
            <a:r>
              <a:rPr kumimoji="0" lang="de-DE" altLang="de-DE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7:50 - 13:10 h	Reguläre Unterrichtszeit an den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                          	"Kurztagen" (Di. und Fr.)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2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altLang="de-DE" sz="2200" dirty="0">
              <a:solidFill>
                <a:srgbClr val="000000"/>
              </a:solidFill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2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</a:rPr>
              <a:t> 	</a:t>
            </a:r>
            <a:r>
              <a:rPr kumimoji="0" lang="de-DE" altLang="de-DE" sz="2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sym typeface="Wingdings" panose="05000000000000000000" pitchFamily="2" charset="2"/>
              </a:rPr>
              <a:t></a:t>
            </a:r>
            <a:r>
              <a:rPr kumimoji="0" lang="de-DE" altLang="de-DE" sz="2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</a:rPr>
              <a:t>		Lernen, Entspannen und Kreatives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altLang="de-DE" sz="2200" dirty="0">
                <a:solidFill>
                  <a:srgbClr val="FF0000"/>
                </a:solidFill>
                <a:latin typeface="+mn-lt"/>
              </a:rPr>
              <a:t>			</a:t>
            </a:r>
            <a:r>
              <a:rPr kumimoji="0" lang="de-DE" altLang="de-DE" sz="2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</a:rPr>
              <a:t>finden im</a:t>
            </a:r>
            <a:r>
              <a:rPr lang="de-DE" altLang="de-DE" sz="2200" dirty="0">
                <a:solidFill>
                  <a:srgbClr val="FF0000"/>
                </a:solidFill>
                <a:latin typeface="+mn-lt"/>
              </a:rPr>
              <a:t> </a:t>
            </a:r>
            <a:r>
              <a:rPr kumimoji="0" lang="de-DE" altLang="de-DE" sz="2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</a:rPr>
              <a:t>sinnvollen Wechsel statt.</a:t>
            </a:r>
          </a:p>
        </p:txBody>
      </p:sp>
      <p:sp>
        <p:nvSpPr>
          <p:cNvPr id="8" name="Titel 16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77000" cy="1143000"/>
          </a:xfrm>
        </p:spPr>
        <p:txBody>
          <a:bodyPr wrap="none"/>
          <a:lstStyle/>
          <a:p>
            <a:r>
              <a:rPr lang="de-DE" dirty="0">
                <a:solidFill>
                  <a:schemeClr val="tx1"/>
                </a:solidFill>
              </a:rPr>
              <a:t>Unterrichtszeiten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92146190"/>
      </p:ext>
    </p:extLst>
  </p:cSld>
  <p:clrMapOvr>
    <a:masterClrMapping/>
  </p:clrMapOvr>
  <p:transition spd="slow">
    <p:cover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Foliennummernplatzhalter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A11875B-2C1B-4FEB-BFB1-33CE302D1E0D}" type="slidenum">
              <a:rPr lang="de-DE" smtClean="0">
                <a:cs typeface="Arial" charset="0"/>
              </a:rPr>
              <a:pPr/>
              <a:t>25</a:t>
            </a:fld>
            <a:endParaRPr lang="de-DE" dirty="0">
              <a:cs typeface="Arial" charset="0"/>
            </a:endParaRP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207375" cy="1066800"/>
          </a:xfrm>
        </p:spPr>
        <p:txBody>
          <a:bodyPr/>
          <a:lstStyle/>
          <a:p>
            <a:pPr eaLnBrk="1" hangingPunct="1"/>
            <a:r>
              <a:rPr lang="de-DE" dirty="0"/>
              <a:t>Berufswahlvorbereitung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533400" y="1676400"/>
            <a:ext cx="5608588" cy="523220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de-DE" sz="2800" dirty="0"/>
              <a:t>Klasse 7:   Schnuppertag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533400" y="3886200"/>
            <a:ext cx="5605909" cy="523220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lvl="0"/>
            <a:r>
              <a:rPr lang="de-DE" sz="2800" dirty="0">
                <a:solidFill>
                  <a:srgbClr val="000000"/>
                </a:solidFill>
              </a:rPr>
              <a:t>Klasse 9:   	Praktikum / 3 Wochen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533400" y="4572000"/>
            <a:ext cx="5608588" cy="954107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lvl="0"/>
            <a:r>
              <a:rPr lang="de-DE" sz="2800" dirty="0">
                <a:solidFill>
                  <a:srgbClr val="000000"/>
                </a:solidFill>
              </a:rPr>
              <a:t>Klasse 10: 	Fach AL Wirtschaft</a:t>
            </a:r>
            <a:br>
              <a:rPr lang="de-DE" sz="2800" dirty="0">
                <a:solidFill>
                  <a:srgbClr val="000000"/>
                </a:solidFill>
              </a:rPr>
            </a:br>
            <a:r>
              <a:rPr lang="de-DE" sz="2800" dirty="0">
                <a:solidFill>
                  <a:srgbClr val="000000"/>
                </a:solidFill>
              </a:rPr>
              <a:t>		Praktikum (fakultativ)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533400" y="2362200"/>
            <a:ext cx="5588333" cy="1384995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de-DE" sz="2800" dirty="0"/>
              <a:t>Klasse 8:   	</a:t>
            </a:r>
            <a:r>
              <a:rPr lang="de-DE" sz="2800" dirty="0">
                <a:solidFill>
                  <a:srgbClr val="000000"/>
                </a:solidFill>
              </a:rPr>
              <a:t>Fach AL Wirtschaft</a:t>
            </a:r>
            <a:endParaRPr lang="de-DE" sz="2800" dirty="0"/>
          </a:p>
          <a:p>
            <a:r>
              <a:rPr lang="de-DE" sz="2800" dirty="0"/>
              <a:t>		Potenzialanalyse</a:t>
            </a:r>
          </a:p>
          <a:p>
            <a:r>
              <a:rPr lang="de-DE" sz="2800" dirty="0"/>
              <a:t>		Berufsfelderkundung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6317178" y="4038600"/>
            <a:ext cx="2826822" cy="1384995"/>
          </a:xfrm>
          <a:prstGeom prst="rect">
            <a:avLst/>
          </a:prstGeom>
          <a:solidFill>
            <a:srgbClr val="FFFFCC"/>
          </a:solidFill>
        </p:spPr>
        <p:txBody>
          <a:bodyPr vert="horz" wrap="square" rtlCol="0">
            <a:spAutoFit/>
          </a:bodyPr>
          <a:lstStyle/>
          <a:p>
            <a:r>
              <a:rPr lang="de-DE" sz="2800" dirty="0"/>
              <a:t>Beratung </a:t>
            </a:r>
          </a:p>
          <a:p>
            <a:r>
              <a:rPr lang="de-DE" sz="2800" dirty="0"/>
              <a:t>- </a:t>
            </a:r>
            <a:r>
              <a:rPr lang="de-DE" sz="2400" dirty="0" err="1"/>
              <a:t>StuBo‘s</a:t>
            </a:r>
            <a:endParaRPr lang="de-DE" sz="2400" dirty="0"/>
          </a:p>
          <a:p>
            <a:r>
              <a:rPr lang="de-DE" sz="2800" dirty="0"/>
              <a:t>- </a:t>
            </a:r>
            <a:r>
              <a:rPr lang="de-DE" sz="2400" dirty="0"/>
              <a:t>Agentur für Arbeit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6327050" y="3048000"/>
            <a:ext cx="2816950" cy="523220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de-DE" sz="2800" dirty="0"/>
              <a:t>Berufsinfotag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533400" y="5638800"/>
            <a:ext cx="5608588" cy="954107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lvl="0"/>
            <a:r>
              <a:rPr lang="de-DE" sz="2800" dirty="0">
                <a:solidFill>
                  <a:srgbClr val="000000"/>
                </a:solidFill>
              </a:rPr>
              <a:t>Klasse 11: 	Praxistage</a:t>
            </a:r>
            <a:br>
              <a:rPr lang="de-DE" sz="2800" dirty="0">
                <a:solidFill>
                  <a:srgbClr val="000000"/>
                </a:solidFill>
              </a:rPr>
            </a:br>
            <a:r>
              <a:rPr lang="de-DE" sz="2800" dirty="0">
                <a:solidFill>
                  <a:srgbClr val="000000"/>
                </a:solidFill>
              </a:rPr>
              <a:t>		Projektwoche</a:t>
            </a:r>
          </a:p>
        </p:txBody>
      </p:sp>
    </p:spTree>
    <p:extLst>
      <p:ext uri="{BB962C8B-B14F-4D97-AF65-F5344CB8AC3E}">
        <p14:creationId xmlns:p14="http://schemas.microsoft.com/office/powerpoint/2010/main" val="264268202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Berufsinfotag</a:t>
            </a:r>
            <a:br>
              <a:rPr lang="de-DE" dirty="0"/>
            </a:br>
            <a:r>
              <a:rPr lang="de-DE" sz="3200" dirty="0"/>
              <a:t>in den Stufen 7-10</a:t>
            </a:r>
          </a:p>
        </p:txBody>
      </p:sp>
      <p:pic>
        <p:nvPicPr>
          <p:cNvPr id="5123" name="Picture 3" descr="be26f146-91ad-4c4e-8c70-39bec8031a42@eurprd09">
            <a:extLst>
              <a:ext uri="{FF2B5EF4-FFF2-40B4-BE49-F238E27FC236}">
                <a16:creationId xmlns:a16="http://schemas.microsoft.com/office/drawing/2014/main" id="{3960D60E-5C1A-4C3C-880C-254519C840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10431"/>
            <a:ext cx="4786418" cy="3605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30b0911a-fd5b-4ed7-8c03-80abacc1eaa7@eurprd09">
            <a:extLst>
              <a:ext uri="{FF2B5EF4-FFF2-40B4-BE49-F238E27FC236}">
                <a16:creationId xmlns:a16="http://schemas.microsoft.com/office/drawing/2014/main" id="{D6B5F266-05B9-4A5D-A873-2E8080149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645024"/>
            <a:ext cx="4786418" cy="3605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 descr="b6fdb0be-446e-49cc-9b8b-6be2407c2cf6@eurprd09">
            <a:extLst>
              <a:ext uri="{FF2B5EF4-FFF2-40B4-BE49-F238E27FC236}">
                <a16:creationId xmlns:a16="http://schemas.microsoft.com/office/drawing/2014/main" id="{58CC3CCA-C36B-440F-8D68-B91D3DD97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44824"/>
            <a:ext cx="4536504" cy="3416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9466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Partnerschaften &amp; Projekte</a:t>
            </a:r>
          </a:p>
        </p:txBody>
      </p:sp>
      <p:pic>
        <p:nvPicPr>
          <p:cNvPr id="5" name="Inhaltsplatzhalter 4" descr="ksk-logo-header.jpg"/>
          <p:cNvPicPr>
            <a:picLocks noGrp="1" noChangeAspect="1"/>
          </p:cNvPicPr>
          <p:nvPr>
            <p:ph idx="1"/>
          </p:nvPr>
        </p:nvPicPr>
        <p:blipFill>
          <a:blip r:embed="rId2"/>
          <a:srcRect l="1383" t="24755" r="7436" b="25735"/>
          <a:stretch>
            <a:fillRect/>
          </a:stretch>
        </p:blipFill>
        <p:spPr>
          <a:xfrm>
            <a:off x="2209800" y="2438400"/>
            <a:ext cx="2209800" cy="849923"/>
          </a:xfrm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05BBF1-0326-459C-9520-2E9062A4EA39}" type="slidenum">
              <a:rPr lang="de-DE" smtClean="0"/>
              <a:pPr>
                <a:defRPr/>
              </a:pPr>
              <a:t>27</a:t>
            </a:fld>
            <a:endParaRPr lang="de-DE"/>
          </a:p>
        </p:txBody>
      </p:sp>
      <p:pic>
        <p:nvPicPr>
          <p:cNvPr id="7" name="Bild 6" descr="fill_200x200_01_DM_rot.jpg"/>
          <p:cNvPicPr>
            <a:picLocks noChangeAspect="1"/>
          </p:cNvPicPr>
          <p:nvPr/>
        </p:nvPicPr>
        <p:blipFill>
          <a:blip r:embed="rId3"/>
          <a:srcRect t="22727" b="27273"/>
          <a:stretch>
            <a:fillRect/>
          </a:stretch>
        </p:blipFill>
        <p:spPr>
          <a:xfrm>
            <a:off x="5000547" y="2209800"/>
            <a:ext cx="2133600" cy="1066800"/>
          </a:xfrm>
          <a:prstGeom prst="rect">
            <a:avLst/>
          </a:prstGeom>
        </p:spPr>
      </p:pic>
      <p:pic>
        <p:nvPicPr>
          <p:cNvPr id="8" name="Bild 7" descr="logo_web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800" y="3733800"/>
            <a:ext cx="2120900" cy="952500"/>
          </a:xfrm>
          <a:prstGeom prst="rect">
            <a:avLst/>
          </a:prstGeom>
        </p:spPr>
      </p:pic>
      <p:pic>
        <p:nvPicPr>
          <p:cNvPr id="9" name="Bild 8" descr="logo-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5400" y="3581400"/>
            <a:ext cx="2009104" cy="1219200"/>
          </a:xfrm>
          <a:prstGeom prst="rect">
            <a:avLst/>
          </a:prstGeom>
        </p:spPr>
      </p:pic>
      <p:pic>
        <p:nvPicPr>
          <p:cNvPr id="10" name="Bild 9" descr="erasmus-2021-2027-more-people-to-experience-learning-exchanges-in-europe_Erasmus-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81200" y="4969784"/>
            <a:ext cx="2438400" cy="1291210"/>
          </a:xfrm>
          <a:prstGeom prst="rect">
            <a:avLst/>
          </a:prstGeom>
        </p:spPr>
      </p:pic>
      <p:pic>
        <p:nvPicPr>
          <p:cNvPr id="11" name="Bild 10" descr="KJA-Bonn-WEB-transparent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34831" y="5229200"/>
            <a:ext cx="1981200" cy="97475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7057EC-CB6A-490D-9AB3-50BC592D9215}" type="slidenum">
              <a:rPr lang="de-DE" smtClean="0"/>
              <a:pPr>
                <a:defRPr/>
              </a:pPr>
              <a:t>28</a:t>
            </a:fld>
            <a:endParaRPr lang="de-DE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609600" y="304800"/>
            <a:ext cx="6019801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Schulsozialarbeit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717872" y="1852940"/>
            <a:ext cx="8102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463" indent="-271463">
              <a:buFont typeface="Arial"/>
              <a:buChar char="•"/>
            </a:pPr>
            <a:r>
              <a:rPr lang="de-DE" sz="2800" dirty="0"/>
              <a:t>Beratung von Schülerinnen und Schülern sowie Eltern in allen Lebenslagen</a:t>
            </a:r>
          </a:p>
          <a:p>
            <a:pPr marL="271463" indent="-271463">
              <a:buFont typeface="Arial"/>
              <a:buChar char="•"/>
            </a:pPr>
            <a:endParaRPr lang="de-DE" sz="2800" dirty="0"/>
          </a:p>
          <a:p>
            <a:pPr marL="271463" indent="-271463">
              <a:buFont typeface="Arial"/>
              <a:buChar char="•"/>
            </a:pPr>
            <a:r>
              <a:rPr lang="de-DE" sz="2800" dirty="0"/>
              <a:t>Schulsozialarbeit begleitet </a:t>
            </a:r>
            <a:br>
              <a:rPr lang="de-DE" sz="2800" dirty="0"/>
            </a:br>
            <a:r>
              <a:rPr lang="de-DE" sz="2800" dirty="0"/>
              <a:t>die Schülerinnen und Schüler </a:t>
            </a:r>
            <a:br>
              <a:rPr lang="de-DE" sz="2800" dirty="0"/>
            </a:br>
            <a:r>
              <a:rPr lang="de-DE" sz="2800" dirty="0"/>
              <a:t>in ihrer sozialen, schulischen und beruflichen Entwicklung in Zusammenarbeit mit Eltern und Lehrkräften</a:t>
            </a:r>
          </a:p>
        </p:txBody>
      </p:sp>
      <p:pic>
        <p:nvPicPr>
          <p:cNvPr id="5" name="Bild 4" descr="KJA-Bonn-WEB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2751" y="5108142"/>
            <a:ext cx="2273300" cy="111846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 txBox="1">
            <a:spLocks noGrp="1"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47BAE1CF-3E8F-42FA-A800-4A96A857EEED}" type="slidenum">
              <a:rPr lang="de-DE" altLang="de-DE" sz="1400">
                <a:solidFill>
                  <a:srgbClr val="000000"/>
                </a:solidFill>
              </a:rPr>
              <a:pPr algn="r"/>
              <a:t>29</a:t>
            </a:fld>
            <a:endParaRPr lang="de-DE" altLang="de-DE" sz="1400">
              <a:solidFill>
                <a:srgbClr val="000000"/>
              </a:solidFill>
            </a:endParaRP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54644" y="1730439"/>
            <a:ext cx="1800436" cy="584497"/>
          </a:xfrm>
          <a:solidFill>
            <a:srgbClr val="F67840">
              <a:alpha val="94118"/>
            </a:srgb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eaLnBrk="1" hangingPunct="1"/>
            <a:r>
              <a:rPr lang="de-DE" altLang="de-DE" sz="2800" dirty="0"/>
              <a:t>Klasse 5</a:t>
            </a:r>
            <a:endParaRPr lang="de-DE" altLang="de-DE" sz="2000" dirty="0">
              <a:solidFill>
                <a:schemeClr val="accent2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684213" y="3644900"/>
            <a:ext cx="1584325" cy="935038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br>
              <a:rPr lang="de-DE" altLang="de-DE" sz="2800" b="1"/>
            </a:br>
            <a:endParaRPr lang="de-DE" altLang="de-DE" sz="2800" b="1"/>
          </a:p>
        </p:txBody>
      </p:sp>
      <p:sp>
        <p:nvSpPr>
          <p:cNvPr id="17416" name="Rectangle 2"/>
          <p:cNvSpPr>
            <a:spLocks noChangeArrowheads="1"/>
          </p:cNvSpPr>
          <p:nvPr/>
        </p:nvSpPr>
        <p:spPr bwMode="auto">
          <a:xfrm>
            <a:off x="642787" y="3543201"/>
            <a:ext cx="1812293" cy="569218"/>
          </a:xfrm>
          <a:prstGeom prst="rect">
            <a:avLst/>
          </a:prstGeom>
          <a:solidFill>
            <a:srgbClr val="F67840">
              <a:alpha val="94118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altLang="de-DE" sz="2800" dirty="0">
                <a:solidFill>
                  <a:srgbClr val="000000"/>
                </a:solidFill>
              </a:rPr>
              <a:t>Klasse 8</a:t>
            </a:r>
            <a:endParaRPr lang="de-DE" altLang="de-DE" sz="2000" dirty="0">
              <a:solidFill>
                <a:srgbClr val="333399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654644" y="4532137"/>
            <a:ext cx="1800436" cy="523220"/>
          </a:xfrm>
          <a:prstGeom prst="rect">
            <a:avLst/>
          </a:prstGeom>
          <a:solidFill>
            <a:srgbClr val="F67840">
              <a:alpha val="94118"/>
            </a:srgb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Klasse 10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3092135" y="4498590"/>
            <a:ext cx="5398531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de-DE" sz="2000" dirty="0"/>
              <a:t>5 Tage</a:t>
            </a:r>
            <a:br>
              <a:rPr lang="de-DE" sz="2000" dirty="0"/>
            </a:br>
            <a:r>
              <a:rPr lang="de-DE" sz="2000" dirty="0"/>
              <a:t>Studienfahrt (u.a. Städtetouren)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664722" y="5628868"/>
            <a:ext cx="1800299" cy="523220"/>
          </a:xfrm>
          <a:prstGeom prst="rect">
            <a:avLst/>
          </a:prstGeom>
          <a:solidFill>
            <a:srgbClr val="F67840">
              <a:alpha val="94118"/>
            </a:srgb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de-DE" sz="2800" dirty="0"/>
              <a:t>Oberstufe</a:t>
            </a:r>
            <a:r>
              <a:rPr lang="de-DE" dirty="0"/>
              <a:t> 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3080884" y="5628868"/>
            <a:ext cx="539839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de-DE" sz="2000" dirty="0" err="1"/>
              <a:t>Abifahrt</a:t>
            </a:r>
            <a:r>
              <a:rPr lang="de-DE" sz="2000" dirty="0"/>
              <a:t> in der Q2 / Klasse 13</a:t>
            </a:r>
          </a:p>
          <a:p>
            <a:pPr algn="ctr"/>
            <a:r>
              <a:rPr lang="de-DE" sz="2000" dirty="0"/>
              <a:t>(u.a. Schottland, Frankreich, Norditalien)</a:t>
            </a: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468313" y="274638"/>
            <a:ext cx="82073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40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Klassenfahrten</a:t>
            </a:r>
            <a:endParaRPr kumimoji="0" lang="de-DE" sz="40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EF11C0B2-CE48-41A6-AC07-5DBD2DB2AC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722" y="2605054"/>
            <a:ext cx="1800436" cy="584497"/>
          </a:xfrm>
          <a:prstGeom prst="rect">
            <a:avLst/>
          </a:prstGeom>
          <a:solidFill>
            <a:srgbClr val="CCECFF">
              <a:alpha val="94118"/>
            </a:srgb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de-DE" sz="2800" kern="0" dirty="0"/>
              <a:t>Klasse 7</a:t>
            </a:r>
            <a:endParaRPr lang="de-DE" altLang="de-DE" sz="2000" kern="0" dirty="0">
              <a:solidFill>
                <a:schemeClr val="accent2"/>
              </a:solidFill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364ED5E6-7881-40DA-95C0-8CD9AAB37A00}"/>
              </a:ext>
            </a:extLst>
          </p:cNvPr>
          <p:cNvSpPr txBox="1"/>
          <p:nvPr/>
        </p:nvSpPr>
        <p:spPr>
          <a:xfrm>
            <a:off x="3112678" y="2547704"/>
            <a:ext cx="5398394" cy="400110"/>
          </a:xfrm>
          <a:prstGeom prst="rect">
            <a:avLst/>
          </a:prstGeom>
          <a:solidFill>
            <a:srgbClr val="CCECFF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de-DE" sz="2000" dirty="0"/>
              <a:t>Kursfahrt Skifahrt (Südtirol)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96FBA379-EC79-41FC-9483-6E32D466D241}"/>
              </a:ext>
            </a:extLst>
          </p:cNvPr>
          <p:cNvSpPr txBox="1"/>
          <p:nvPr/>
        </p:nvSpPr>
        <p:spPr>
          <a:xfrm>
            <a:off x="3133741" y="1767017"/>
            <a:ext cx="5398394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de-DE" sz="2000" dirty="0"/>
              <a:t>3 Tage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07136379-0DD0-4740-85D1-190032D11F86}"/>
              </a:ext>
            </a:extLst>
          </p:cNvPr>
          <p:cNvSpPr txBox="1"/>
          <p:nvPr/>
        </p:nvSpPr>
        <p:spPr>
          <a:xfrm>
            <a:off x="3133741" y="3513652"/>
            <a:ext cx="5398394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de-DE" sz="2000" dirty="0"/>
              <a:t>max. 5 Tage</a:t>
            </a:r>
          </a:p>
        </p:txBody>
      </p:sp>
    </p:spTree>
    <p:extLst>
      <p:ext uri="{BB962C8B-B14F-4D97-AF65-F5344CB8AC3E}">
        <p14:creationId xmlns:p14="http://schemas.microsoft.com/office/powerpoint/2010/main" val="40318225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nimBg="1"/>
      <p:bldP spid="17416" grpId="0" animBg="1"/>
      <p:bldP spid="5" grpId="0" animBg="1"/>
      <p:bldP spid="6" grpId="0" animBg="1"/>
      <p:bldP spid="8" grpId="0" animBg="1"/>
      <p:bldP spid="9" grpId="0" animBg="1"/>
      <p:bldP spid="14" grpId="0" animBg="1"/>
      <p:bldP spid="23" grpId="0" animBg="1"/>
      <p:bldP spid="24" grpId="0" animBg="1"/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2456FA-75FC-4291-AECD-906130B5C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275040" cy="1143000"/>
          </a:xfrm>
        </p:spPr>
        <p:txBody>
          <a:bodyPr/>
          <a:lstStyle/>
          <a:p>
            <a:r>
              <a:rPr lang="de-DE" sz="3200" dirty="0"/>
              <a:t> 	Stärken </a:t>
            </a:r>
            <a:br>
              <a:rPr lang="de-DE" sz="3200" dirty="0"/>
            </a:br>
            <a:r>
              <a:rPr lang="de-DE" sz="2800" dirty="0"/>
              <a:t>der Petersberg Gesamtschule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DC4C3CF-CBD0-468B-B6FF-582209932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05BBF1-0326-459C-9520-2E9062A4EA39}" type="slidenum">
              <a:rPr lang="de-DE" smtClean="0"/>
              <a:pPr>
                <a:defRPr/>
              </a:pPr>
              <a:t>3</a:t>
            </a:fld>
            <a:endParaRPr lang="de-DE" dirty="0"/>
          </a:p>
        </p:txBody>
      </p:sp>
      <p:pic>
        <p:nvPicPr>
          <p:cNvPr id="9" name="Inhaltsplatzhalter 5">
            <a:extLst>
              <a:ext uri="{FF2B5EF4-FFF2-40B4-BE49-F238E27FC236}">
                <a16:creationId xmlns:a16="http://schemas.microsoft.com/office/drawing/2014/main" id="{9342D951-738A-4AA0-913C-A7B265C8C8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 bwMode="auto">
          <a:xfrm>
            <a:off x="1187625" y="3986401"/>
            <a:ext cx="582971" cy="575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nhaltsplatzhalter 5">
            <a:extLst>
              <a:ext uri="{FF2B5EF4-FFF2-40B4-BE49-F238E27FC236}">
                <a16:creationId xmlns:a16="http://schemas.microsoft.com/office/drawing/2014/main" id="{1F21054E-759A-432D-AAE1-50FA96D8B5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 bwMode="auto">
          <a:xfrm>
            <a:off x="1153177" y="4835136"/>
            <a:ext cx="556294" cy="609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nhaltsplatzhalter 5">
            <a:extLst>
              <a:ext uri="{FF2B5EF4-FFF2-40B4-BE49-F238E27FC236}">
                <a16:creationId xmlns:a16="http://schemas.microsoft.com/office/drawing/2014/main" id="{76B94CAA-5C19-47CB-B7E8-B52663D03B2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 bwMode="auto">
          <a:xfrm>
            <a:off x="1159697" y="5795025"/>
            <a:ext cx="556294" cy="548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7CA6BFB4-46E2-44C8-AE08-677ABC69403C}"/>
              </a:ext>
            </a:extLst>
          </p:cNvPr>
          <p:cNvSpPr txBox="1"/>
          <p:nvPr/>
        </p:nvSpPr>
        <p:spPr>
          <a:xfrm>
            <a:off x="2102618" y="2508626"/>
            <a:ext cx="6192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latin typeface="MV Boli" panose="02000500030200090000" pitchFamily="2" charset="0"/>
                <a:cs typeface="MV Boli" panose="02000500030200090000" pitchFamily="2" charset="0"/>
              </a:rPr>
              <a:t>Individuell fördern und fordern!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C3CE91C3-C8FC-4FA4-935B-B80803E7A2F6}"/>
              </a:ext>
            </a:extLst>
          </p:cNvPr>
          <p:cNvSpPr txBox="1"/>
          <p:nvPr/>
        </p:nvSpPr>
        <p:spPr>
          <a:xfrm>
            <a:off x="2102618" y="3221326"/>
            <a:ext cx="56599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latin typeface="MV Boli" panose="02000500030200090000" pitchFamily="2" charset="0"/>
                <a:cs typeface="MV Boli" panose="02000500030200090000" pitchFamily="2" charset="0"/>
              </a:rPr>
              <a:t>Optimal beraten!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0CCACD35-D4F1-408D-855B-19FDF944B1B2}"/>
              </a:ext>
            </a:extLst>
          </p:cNvPr>
          <p:cNvSpPr txBox="1"/>
          <p:nvPr/>
        </p:nvSpPr>
        <p:spPr>
          <a:xfrm>
            <a:off x="2121840" y="4037336"/>
            <a:ext cx="56599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latin typeface="MV Boli" panose="02000500030200090000" pitchFamily="2" charset="0"/>
                <a:cs typeface="MV Boli" panose="02000500030200090000" pitchFamily="2" charset="0"/>
              </a:rPr>
              <a:t>Auf das Leben vorbereiten!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56E408A6-2913-41DB-966B-BAAAC58671E5}"/>
              </a:ext>
            </a:extLst>
          </p:cNvPr>
          <p:cNvSpPr txBox="1"/>
          <p:nvPr/>
        </p:nvSpPr>
        <p:spPr>
          <a:xfrm>
            <a:off x="2071712" y="4964906"/>
            <a:ext cx="5721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latin typeface="MV Boli" panose="02000500030200090000" pitchFamily="2" charset="0"/>
                <a:cs typeface="MV Boli" panose="02000500030200090000" pitchFamily="2" charset="0"/>
              </a:rPr>
              <a:t>Lust auf Schule vermitteln!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42AF63FD-F0E7-40CB-9570-F0C4008269A7}"/>
              </a:ext>
            </a:extLst>
          </p:cNvPr>
          <p:cNvSpPr txBox="1"/>
          <p:nvPr/>
        </p:nvSpPr>
        <p:spPr>
          <a:xfrm>
            <a:off x="2102618" y="5805157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latin typeface="MV Boli" panose="02000500030200090000" pitchFamily="2" charset="0"/>
                <a:cs typeface="MV Boli" panose="02000500030200090000" pitchFamily="2" charset="0"/>
              </a:rPr>
              <a:t>„Besser“ machen!</a:t>
            </a:r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0918D4B9-4BEA-4F03-BC6E-281DB244B8B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2121840" y="1456824"/>
            <a:ext cx="1061686" cy="862658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25D78B10-55F4-4298-BDEE-622E0AC2456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899593" y="424236"/>
            <a:ext cx="432048" cy="430255"/>
          </a:xfrm>
          <a:prstGeom prst="rect">
            <a:avLst/>
          </a:prstGeom>
          <a:solidFill>
            <a:srgbClr val="FFFF66"/>
          </a:solidFill>
        </p:spPr>
      </p:pic>
      <p:pic>
        <p:nvPicPr>
          <p:cNvPr id="3" name="Inhaltsplatzhalter 5">
            <a:extLst>
              <a:ext uri="{FF2B5EF4-FFF2-40B4-BE49-F238E27FC236}">
                <a16:creationId xmlns:a16="http://schemas.microsoft.com/office/drawing/2014/main" id="{D1B705FD-811D-5EDD-510E-2060CF0E49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 bwMode="auto">
          <a:xfrm>
            <a:off x="1146359" y="2435613"/>
            <a:ext cx="582970" cy="57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nhaltsplatzhalter 5">
            <a:extLst>
              <a:ext uri="{FF2B5EF4-FFF2-40B4-BE49-F238E27FC236}">
                <a16:creationId xmlns:a16="http://schemas.microsoft.com/office/drawing/2014/main" id="{4527AD12-448D-4000-A391-77C28BCC78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 bwMode="auto">
          <a:xfrm>
            <a:off x="1189011" y="3263768"/>
            <a:ext cx="582970" cy="57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671223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8" grpId="0"/>
      <p:bldP spid="19" grpId="0"/>
      <p:bldP spid="2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05BBF1-0326-459C-9520-2E9062A4EA39}" type="slidenum">
              <a:rPr lang="de-DE" smtClean="0"/>
              <a:pPr>
                <a:defRPr/>
              </a:pPr>
              <a:t>30</a:t>
            </a:fld>
            <a:endParaRPr lang="de-DE" dirty="0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F2F74911-DBA9-4E99-93AC-21F28A229CFB}"/>
              </a:ext>
            </a:extLst>
          </p:cNvPr>
          <p:cNvSpPr txBox="1">
            <a:spLocks/>
          </p:cNvSpPr>
          <p:nvPr/>
        </p:nvSpPr>
        <p:spPr bwMode="auto">
          <a:xfrm>
            <a:off x="220060" y="475394"/>
            <a:ext cx="59150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de-DE" kern="0" dirty="0"/>
              <a:t>Skifahrt </a:t>
            </a:r>
            <a:br>
              <a:rPr lang="de-DE" kern="0" dirty="0"/>
            </a:br>
            <a:r>
              <a:rPr lang="de-DE" kern="0" dirty="0"/>
              <a:t>Südtirol</a:t>
            </a:r>
            <a:br>
              <a:rPr lang="de-DE" kern="0" dirty="0"/>
            </a:br>
            <a:r>
              <a:rPr lang="de-DE" sz="3600" kern="0" dirty="0"/>
              <a:t>in der Stufe 7</a:t>
            </a:r>
          </a:p>
        </p:txBody>
      </p:sp>
      <p:pic>
        <p:nvPicPr>
          <p:cNvPr id="8" name="Inhaltsplatzhalter 4">
            <a:extLst>
              <a:ext uri="{FF2B5EF4-FFF2-40B4-BE49-F238E27FC236}">
                <a16:creationId xmlns:a16="http://schemas.microsoft.com/office/drawing/2014/main" id="{EC3B3611-A007-44AB-A683-769D11544A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46" b="14493"/>
          <a:stretch>
            <a:fillRect/>
          </a:stretch>
        </p:blipFill>
        <p:spPr>
          <a:xfrm>
            <a:off x="3228624" y="278842"/>
            <a:ext cx="5915376" cy="3472069"/>
          </a:xfr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D5CB7AAC-68A8-4E51-8183-55986A7CFA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3212976"/>
            <a:ext cx="5398977" cy="4050673"/>
          </a:xfrm>
          <a:prstGeom prst="rect">
            <a:avLst/>
          </a:prstGeom>
        </p:spPr>
      </p:pic>
      <p:pic>
        <p:nvPicPr>
          <p:cNvPr id="7" name="Grafi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18" b="12518"/>
          <a:stretch>
            <a:fillRect/>
          </a:stretch>
        </p:blipFill>
        <p:spPr>
          <a:xfrm>
            <a:off x="5050316" y="3470527"/>
            <a:ext cx="4557101" cy="3234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3478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Foliennummernplatzhalter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A11875B-2C1B-4FEB-BFB1-33CE302D1E0D}" type="slidenum">
              <a:rPr lang="de-DE" smtClean="0">
                <a:cs typeface="Arial" charset="0"/>
              </a:rPr>
              <a:pPr/>
              <a:t>31</a:t>
            </a:fld>
            <a:endParaRPr lang="de-DE" dirty="0">
              <a:cs typeface="Arial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1043608" y="3140968"/>
            <a:ext cx="2448272" cy="1008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457200" y="1676400"/>
            <a:ext cx="2434570" cy="523220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de-DE" sz="2800" dirty="0"/>
              <a:t>Ab Klasse 7/8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3193574" y="1666488"/>
            <a:ext cx="5410873" cy="1384995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à"/>
            </a:pPr>
            <a:r>
              <a:rPr lang="de-DE" sz="2800" dirty="0"/>
              <a:t>Kursfahrt nach          Cognac/Frankreich </a:t>
            </a:r>
          </a:p>
          <a:p>
            <a:r>
              <a:rPr lang="de-DE" sz="2800" dirty="0"/>
              <a:t>     und Paris (im Wechsel)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193574" y="3256327"/>
            <a:ext cx="5410873" cy="1384995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à"/>
            </a:pPr>
            <a:r>
              <a:rPr lang="de-DE" sz="2800" dirty="0"/>
              <a:t>Kursfahrt</a:t>
            </a:r>
            <a:r>
              <a:rPr lang="de-DE" sz="2800" dirty="0">
                <a:sym typeface="Wingdings" panose="05000000000000000000" pitchFamily="2" charset="2"/>
              </a:rPr>
              <a:t> / Schüleraustausch 	</a:t>
            </a:r>
          </a:p>
          <a:p>
            <a:r>
              <a:rPr lang="de-DE" sz="2800" dirty="0">
                <a:sym typeface="Wingdings" panose="05000000000000000000" pitchFamily="2" charset="2"/>
              </a:rPr>
              <a:t>     </a:t>
            </a:r>
            <a:r>
              <a:rPr lang="de-DE" sz="2800" dirty="0"/>
              <a:t>Spanien</a:t>
            </a:r>
            <a:endParaRPr lang="de-DE" sz="2000" dirty="0"/>
          </a:p>
        </p:txBody>
      </p:sp>
      <p:sp>
        <p:nvSpPr>
          <p:cNvPr id="12" name="Textfeld 11"/>
          <p:cNvSpPr txBox="1"/>
          <p:nvPr/>
        </p:nvSpPr>
        <p:spPr>
          <a:xfrm>
            <a:off x="457200" y="4787443"/>
            <a:ext cx="2434570" cy="523220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de-DE" sz="2800" dirty="0"/>
              <a:t>Ab Klasse 11 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3193575" y="4798876"/>
            <a:ext cx="5410873" cy="954107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à"/>
            </a:pPr>
            <a:r>
              <a:rPr lang="de-DE" sz="2800" dirty="0"/>
              <a:t>Erasmus + Austausch </a:t>
            </a:r>
            <a:r>
              <a:rPr lang="de-DE" sz="2000" dirty="0"/>
              <a:t>(1 Woche)</a:t>
            </a:r>
            <a:br>
              <a:rPr lang="de-DE" sz="2800" dirty="0"/>
            </a:br>
            <a:r>
              <a:rPr lang="de-DE" sz="2800" dirty="0"/>
              <a:t>Italien/Spanien</a:t>
            </a:r>
            <a:endParaRPr lang="de-DE" sz="2000" dirty="0"/>
          </a:p>
        </p:txBody>
      </p:sp>
      <p:sp>
        <p:nvSpPr>
          <p:cNvPr id="15" name="Titel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Kursfahrt / Schüleraustausch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A6DF6E5-7993-4899-85E8-18AFEAAAA089}"/>
              </a:ext>
            </a:extLst>
          </p:cNvPr>
          <p:cNvSpPr txBox="1"/>
          <p:nvPr/>
        </p:nvSpPr>
        <p:spPr>
          <a:xfrm>
            <a:off x="422998" y="3276600"/>
            <a:ext cx="2636834" cy="523220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de-DE" sz="2800" dirty="0"/>
              <a:t>Ab Klasse 9/10</a:t>
            </a:r>
          </a:p>
        </p:txBody>
      </p:sp>
    </p:spTree>
    <p:extLst>
      <p:ext uri="{BB962C8B-B14F-4D97-AF65-F5344CB8AC3E}">
        <p14:creationId xmlns:p14="http://schemas.microsoft.com/office/powerpoint/2010/main" val="118509782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4" grpId="0" animBg="1"/>
      <p:bldP spid="5" grpId="0" animBg="1"/>
      <p:bldP spid="12" grpId="0" animBg="1"/>
      <p:bldP spid="13" grpId="0" animBg="1"/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950CCD-F0EF-447F-99E7-9375A6215B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7664" y="476672"/>
            <a:ext cx="8568952" cy="1239069"/>
          </a:xfrm>
        </p:spPr>
        <p:txBody>
          <a:bodyPr/>
          <a:lstStyle/>
          <a:p>
            <a:r>
              <a:rPr lang="de-DE" sz="2400" b="1" u="sng" dirty="0">
                <a:latin typeface="Calibri" panose="020F0502020204030204" pitchFamily="34" charset="0"/>
                <a:ea typeface="Calibri" panose="020F0502020204030204" pitchFamily="34" charset="0"/>
              </a:rPr>
              <a:t>Gute Gründe für die Anmeldung an </a:t>
            </a:r>
            <a:br>
              <a:rPr lang="de-DE" sz="2400" b="1" u="sng" dirty="0"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de-DE" sz="2400" b="1" u="sng" dirty="0">
                <a:latin typeface="Calibri" panose="020F0502020204030204" pitchFamily="34" charset="0"/>
                <a:ea typeface="Calibri" panose="020F0502020204030204" pitchFamily="34" charset="0"/>
              </a:rPr>
              <a:t>der Petersberg Gesamtschule</a:t>
            </a:r>
            <a:br>
              <a:rPr lang="de-DE" dirty="0"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E79C34B-CB16-4AD2-9D8D-D446B37F18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6203" y="1412776"/>
            <a:ext cx="8068852" cy="4579975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 algn="l">
              <a:spcAft>
                <a:spcPts val="0"/>
              </a:spcAft>
            </a:pPr>
            <a:r>
              <a:rPr lang="de-DE" sz="2400" dirty="0">
                <a:latin typeface="Calibri" panose="020F0502020204030204" pitchFamily="34" charset="0"/>
                <a:ea typeface="Times New Roman" panose="02020603050405020304" pitchFamily="18" charset="0"/>
              </a:rPr>
              <a:t>Bildet die Arbeits- und Berufswelt realistisch ab</a:t>
            </a:r>
            <a:br>
              <a:rPr lang="de-DE" sz="2000" dirty="0">
                <a:highlight>
                  <a:srgbClr val="F67840"/>
                </a:highlight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de-DE" sz="2000" dirty="0">
              <a:highlight>
                <a:srgbClr val="F67840"/>
              </a:highlight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0" algn="l">
              <a:spcAft>
                <a:spcPts val="0"/>
              </a:spcAft>
            </a:pPr>
            <a:r>
              <a:rPr lang="de-DE" sz="2400" dirty="0">
                <a:latin typeface="Calibri" panose="020F0502020204030204" pitchFamily="34" charset="0"/>
                <a:ea typeface="Times New Roman" panose="02020603050405020304" pitchFamily="18" charset="0"/>
              </a:rPr>
              <a:t>Vergibt alle Abschlüsse bis zum Abitur</a:t>
            </a:r>
            <a:br>
              <a:rPr lang="de-DE" sz="2000" dirty="0">
                <a:highlight>
                  <a:srgbClr val="F67840"/>
                </a:highlight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de-DE" sz="2000" dirty="0">
              <a:highlight>
                <a:srgbClr val="F67840"/>
              </a:highlight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 algn="l">
              <a:spcAft>
                <a:spcPts val="0"/>
              </a:spcAft>
            </a:pPr>
            <a:r>
              <a:rPr lang="de-DE" sz="2400" dirty="0">
                <a:latin typeface="Calibri" panose="020F0502020204030204" pitchFamily="34" charset="0"/>
                <a:ea typeface="Times New Roman" panose="02020603050405020304" pitchFamily="18" charset="0"/>
              </a:rPr>
              <a:t>Das Zentralabitur in NRW gewährt die Vergleichbarkeit aller Prüfungen von Gesamtschulen und Gymnasien</a:t>
            </a:r>
            <a:br>
              <a:rPr lang="de-DE" sz="2200" dirty="0">
                <a:highlight>
                  <a:srgbClr val="F67840"/>
                </a:highlight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de-DE" sz="2200" dirty="0">
              <a:highlight>
                <a:srgbClr val="F67840"/>
              </a:highlight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 algn="l">
              <a:spcAft>
                <a:spcPts val="0"/>
              </a:spcAft>
            </a:pPr>
            <a:r>
              <a:rPr lang="de-DE" sz="2400" dirty="0">
                <a:latin typeface="Calibri" panose="020F0502020204030204" pitchFamily="34" charset="0"/>
                <a:ea typeface="Times New Roman" panose="02020603050405020304" pitchFamily="18" charset="0"/>
              </a:rPr>
              <a:t>Im Durchschnitt schneiden die Abiturienten im Vergleich beider Schulformen annähernd gleich gut ab</a:t>
            </a:r>
            <a:br>
              <a:rPr lang="de-DE" sz="2000" dirty="0">
                <a:highlight>
                  <a:srgbClr val="F67840"/>
                </a:highlight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de-DE" sz="2000" dirty="0">
              <a:highlight>
                <a:srgbClr val="F67840"/>
              </a:highlight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 algn="l">
              <a:spcAft>
                <a:spcPts val="0"/>
              </a:spcAft>
            </a:pPr>
            <a:r>
              <a:rPr lang="de-DE" sz="2400" dirty="0">
                <a:latin typeface="Calibri" panose="020F0502020204030204" pitchFamily="34" charset="0"/>
                <a:ea typeface="Times New Roman" panose="02020603050405020304" pitchFamily="18" charset="0"/>
              </a:rPr>
              <a:t>Schüler mit gymnasialer Empfehlung bleiben auch im Laufe der Schullaufbahn fast durchgehend im oberen Notenbereich </a:t>
            </a:r>
            <a:endParaRPr lang="de-DE" sz="2400" dirty="0"/>
          </a:p>
        </p:txBody>
      </p:sp>
      <p:pic>
        <p:nvPicPr>
          <p:cNvPr id="4" name="Inhaltsplatzhalter 5">
            <a:extLst>
              <a:ext uri="{FF2B5EF4-FFF2-40B4-BE49-F238E27FC236}">
                <a16:creationId xmlns:a16="http://schemas.microsoft.com/office/drawing/2014/main" id="{A68298BB-C550-41F9-8BF9-2356FB9C20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 bwMode="auto">
          <a:xfrm rot="20945459">
            <a:off x="618790" y="559042"/>
            <a:ext cx="939638" cy="927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842706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F17535-F2E0-4FBE-B415-BCBC7AFAC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527922"/>
            <a:ext cx="5915025" cy="1143000"/>
          </a:xfrm>
        </p:spPr>
        <p:txBody>
          <a:bodyPr/>
          <a:lstStyle/>
          <a:p>
            <a:r>
              <a:rPr lang="de-DE" sz="2800" b="1" u="sng" dirty="0">
                <a:latin typeface="Calibri" panose="020F0502020204030204" pitchFamily="34" charset="0"/>
                <a:cs typeface="Calibri" panose="020F0502020204030204" pitchFamily="34" charset="0"/>
              </a:rPr>
              <a:t>Gute Gründe für die Anmeldung an der Petersberg Gesamtschule</a:t>
            </a:r>
            <a:br>
              <a:rPr lang="de-DE" dirty="0"/>
            </a:b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88264FAE-32DA-4B03-BAAE-15C9C20F3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4" name="Untertitel 2">
            <a:extLst>
              <a:ext uri="{FF2B5EF4-FFF2-40B4-BE49-F238E27FC236}">
                <a16:creationId xmlns:a16="http://schemas.microsoft.com/office/drawing/2014/main" id="{0B6617B3-EF3E-4A19-AB40-497A22866018}"/>
              </a:ext>
            </a:extLst>
          </p:cNvPr>
          <p:cNvSpPr txBox="1">
            <a:spLocks/>
          </p:cNvSpPr>
          <p:nvPr/>
        </p:nvSpPr>
        <p:spPr>
          <a:xfrm>
            <a:off x="323528" y="914102"/>
            <a:ext cx="9001000" cy="5029795"/>
          </a:xfrm>
          <a:prstGeom prst="rect">
            <a:avLst/>
          </a:prstGeom>
          <a:solidFill>
            <a:schemeClr val="accent1">
              <a:lumMod val="40000"/>
              <a:lumOff val="60000"/>
              <a:alpha val="0"/>
            </a:schemeClr>
          </a:solidFill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de-DE" b="1" kern="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de-DE" kern="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Langer Verbleib in der Klassengemeinschaft mit beiden Klassenlehrern</a:t>
            </a:r>
          </a:p>
          <a:p>
            <a:pPr marL="0" indent="0">
              <a:spcAft>
                <a:spcPts val="0"/>
              </a:spcAft>
              <a:buNone/>
            </a:pPr>
            <a:endParaRPr lang="de-DE" sz="1200" kern="0" dirty="0">
              <a:highlight>
                <a:srgbClr val="F67840"/>
              </a:highlight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Lernzeiten in den Hauptfächern ab Klasse 5 mit dem Ziel des selbstständigen Lernens (Richtung gymnasialer Oberstufe)</a:t>
            </a:r>
          </a:p>
          <a:p>
            <a:pPr marL="0" indent="0">
              <a:spcAft>
                <a:spcPts val="0"/>
              </a:spcAft>
              <a:buNone/>
            </a:pPr>
            <a:endParaRPr lang="de-DE" sz="1200" kern="0" dirty="0">
              <a:highlight>
                <a:srgbClr val="F67840"/>
              </a:highlight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Differenzierung in den Hauptfächern je nach Könnensstufe in Grundkurse und Erweiterungskurse</a:t>
            </a:r>
          </a:p>
          <a:p>
            <a:pPr marL="0" indent="0">
              <a:spcAft>
                <a:spcPts val="0"/>
              </a:spcAft>
              <a:buNone/>
            </a:pPr>
            <a:endParaRPr lang="de-DE" sz="1200" kern="0" dirty="0">
              <a:highlight>
                <a:srgbClr val="F67840"/>
              </a:highlight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Frühe Wahl ab Klasse 7 von zwei modernen Fremdsprachen mit </a:t>
            </a:r>
            <a:b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Spanisch und Französisch  -  alternativ  dazu Informatik</a:t>
            </a:r>
          </a:p>
          <a:p>
            <a:pPr marL="0" indent="0">
              <a:spcAft>
                <a:spcPts val="0"/>
              </a:spcAft>
              <a:buNone/>
            </a:pPr>
            <a:endParaRPr lang="de-DE" sz="1200" kern="0" dirty="0">
              <a:highlight>
                <a:srgbClr val="F67840"/>
              </a:highlight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Sportleistungskurs in der Oberstufe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96A79A44-1585-4B45-9936-E0C816F37780}"/>
              </a:ext>
            </a:extLst>
          </p:cNvPr>
          <p:cNvSpPr/>
          <p:nvPr/>
        </p:nvSpPr>
        <p:spPr>
          <a:xfrm>
            <a:off x="323528" y="5713064"/>
            <a:ext cx="8149226" cy="4616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3000">
                <a:schemeClr val="accent1">
                  <a:lumMod val="45000"/>
                  <a:lumOff val="55000"/>
                </a:schemeClr>
              </a:gs>
              <a:gs pos="2000">
                <a:schemeClr val="accent1">
                  <a:lumMod val="45000"/>
                  <a:lumOff val="55000"/>
                </a:schemeClr>
              </a:gs>
              <a:gs pos="17000">
                <a:schemeClr val="accent1">
                  <a:lumMod val="30000"/>
                  <a:lumOff val="70000"/>
                  <a:alpha val="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de-DE" sz="2400" dirty="0">
                <a:latin typeface="Calibri" panose="020F0502020204030204" pitchFamily="34" charset="0"/>
                <a:ea typeface="Times New Roman" panose="02020603050405020304" pitchFamily="18" charset="0"/>
              </a:rPr>
              <a:t>Intensives Berufswahlvorbereitungsprogramm von Klasse 7-13</a:t>
            </a:r>
            <a:endParaRPr lang="de-DE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3EBA437B-8CC2-4FEA-8ADD-6F7682C2C16E}"/>
              </a:ext>
            </a:extLst>
          </p:cNvPr>
          <p:cNvSpPr/>
          <p:nvPr/>
        </p:nvSpPr>
        <p:spPr>
          <a:xfrm>
            <a:off x="323528" y="6245225"/>
            <a:ext cx="38930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0"/>
              </a:spcAft>
            </a:pPr>
            <a:r>
              <a:rPr lang="de-DE" sz="2400" dirty="0">
                <a:latin typeface="Calibri" panose="020F0502020204030204" pitchFamily="34" charset="0"/>
                <a:ea typeface="Times New Roman" panose="02020603050405020304" pitchFamily="18" charset="0"/>
              </a:rPr>
              <a:t>Vielfältiges Fahrtenprogramm</a:t>
            </a:r>
            <a:endParaRPr lang="de-DE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8" name="Inhaltsplatzhalter 5">
            <a:extLst>
              <a:ext uri="{FF2B5EF4-FFF2-40B4-BE49-F238E27FC236}">
                <a16:creationId xmlns:a16="http://schemas.microsoft.com/office/drawing/2014/main" id="{B4E2647A-7926-4559-9A35-6A9C9DE290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 bwMode="auto">
          <a:xfrm rot="20945459">
            <a:off x="708137" y="484469"/>
            <a:ext cx="846994" cy="835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20740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Foliennummernplatzhalter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endParaRPr lang="de-DE" dirty="0">
              <a:cs typeface="Arial" charset="0"/>
            </a:endParaRP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207375" cy="1066800"/>
          </a:xfrm>
        </p:spPr>
        <p:txBody>
          <a:bodyPr/>
          <a:lstStyle/>
          <a:p>
            <a:pPr eaLnBrk="1" hangingPunct="1"/>
            <a:r>
              <a:rPr lang="de-DE" dirty="0"/>
              <a:t>Hinweise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732794" y="4740869"/>
            <a:ext cx="80914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à"/>
            </a:pPr>
            <a:r>
              <a:rPr lang="de-DE" sz="2400" dirty="0">
                <a:sym typeface="Wingdings" panose="05000000000000000000" pitchFamily="2" charset="2"/>
              </a:rPr>
              <a:t>Anmeldung ab </a:t>
            </a:r>
            <a:r>
              <a:rPr lang="de-DE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6. Februar 2026</a:t>
            </a:r>
            <a:br>
              <a:rPr lang="de-DE" sz="2400" dirty="0">
                <a:sym typeface="Wingdings" panose="05000000000000000000" pitchFamily="2" charset="2"/>
              </a:rPr>
            </a:br>
            <a:r>
              <a:rPr lang="de-DE" sz="2400" dirty="0">
                <a:sym typeface="Wingdings" panose="05000000000000000000" pitchFamily="2" charset="2"/>
              </a:rPr>
              <a:t>	</a:t>
            </a:r>
            <a:r>
              <a:rPr lang="de-DE" dirty="0">
                <a:sym typeface="Wingdings" panose="05000000000000000000" pitchFamily="2" charset="2"/>
              </a:rPr>
              <a:t>- Halbjahreszeugnis (mit Empfehlung)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	- Anmeldeschein</a:t>
            </a:r>
            <a:endParaRPr lang="de-DE" dirty="0"/>
          </a:p>
          <a:p>
            <a:pPr lvl="1"/>
            <a:r>
              <a:rPr lang="de-DE" dirty="0">
                <a:sym typeface="Wingdings" panose="05000000000000000000" pitchFamily="2" charset="2"/>
              </a:rPr>
              <a:t>	- Kopie der Geburtsurkunde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	- Passbild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	- Nachweis Masernschutzimpfung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EF715E1-FD90-4E31-BAEE-53C2B2AE0447}"/>
              </a:ext>
            </a:extLst>
          </p:cNvPr>
          <p:cNvSpPr txBox="1"/>
          <p:nvPr/>
        </p:nvSpPr>
        <p:spPr>
          <a:xfrm>
            <a:off x="727440" y="2966985"/>
            <a:ext cx="82416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à"/>
            </a:pPr>
            <a:r>
              <a:rPr lang="de-DE" sz="2400" dirty="0">
                <a:sym typeface="Wingdings" panose="05000000000000000000" pitchFamily="2" charset="2"/>
              </a:rPr>
              <a:t>Verpflichtende Terminabsprachen </a:t>
            </a:r>
            <a:br>
              <a:rPr lang="de-DE" sz="2400" dirty="0">
                <a:sym typeface="Wingdings" panose="05000000000000000000" pitchFamily="2" charset="2"/>
              </a:rPr>
            </a:br>
            <a:r>
              <a:rPr lang="de-DE" sz="2400" dirty="0">
                <a:sym typeface="Wingdings" panose="05000000000000000000" pitchFamily="2" charset="2"/>
              </a:rPr>
              <a:t>für Anmeldegespräche ab </a:t>
            </a:r>
            <a:r>
              <a:rPr lang="de-DE" sz="2400" dirty="0"/>
              <a:t>27. Oktober 2025</a:t>
            </a:r>
            <a:endParaRPr lang="de-DE" sz="2400" dirty="0">
              <a:sym typeface="Wingdings" panose="05000000000000000000" pitchFamily="2" charset="2"/>
            </a:endParaRP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BB6511B0-8133-4932-A696-141B8913B3B6}"/>
              </a:ext>
            </a:extLst>
          </p:cNvPr>
          <p:cNvGrpSpPr/>
          <p:nvPr/>
        </p:nvGrpSpPr>
        <p:grpSpPr>
          <a:xfrm>
            <a:off x="3923928" y="867173"/>
            <a:ext cx="1699320" cy="1224716"/>
            <a:chOff x="3779912" y="1191442"/>
            <a:chExt cx="1584176" cy="1236989"/>
          </a:xfrm>
        </p:grpSpPr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5076BF49-5CEF-4E95-8AA1-4F9A32E01B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79912" y="1191442"/>
              <a:ext cx="1584176" cy="1236989"/>
            </a:xfrm>
            <a:prstGeom prst="rect">
              <a:avLst/>
            </a:prstGeom>
          </p:spPr>
        </p:pic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3A20EA70-A262-4408-A096-389DB111EA3C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9992" y="1839972"/>
              <a:ext cx="650920" cy="378910"/>
            </a:xfrm>
            <a:prstGeom prst="rect">
              <a:avLst/>
            </a:prstGeom>
          </p:spPr>
        </p:pic>
      </p:grpSp>
      <p:sp>
        <p:nvSpPr>
          <p:cNvPr id="6" name="Rechteck 5">
            <a:extLst>
              <a:ext uri="{FF2B5EF4-FFF2-40B4-BE49-F238E27FC236}">
                <a16:creationId xmlns:a16="http://schemas.microsoft.com/office/drawing/2014/main" id="{37F060E5-5F4B-4735-916D-648848EEE908}"/>
              </a:ext>
            </a:extLst>
          </p:cNvPr>
          <p:cNvSpPr/>
          <p:nvPr/>
        </p:nvSpPr>
        <p:spPr>
          <a:xfrm>
            <a:off x="722884" y="4038593"/>
            <a:ext cx="82416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à"/>
            </a:pPr>
            <a:r>
              <a:rPr lang="de-DE" sz="2400" dirty="0">
                <a:sym typeface="Wingdings" panose="05000000000000000000" pitchFamily="2" charset="2"/>
              </a:rPr>
              <a:t>Termine für Anmeldegespräche ab Mitte November 2025</a:t>
            </a:r>
          </a:p>
        </p:txBody>
      </p:sp>
    </p:spTree>
    <p:extLst>
      <p:ext uri="{BB962C8B-B14F-4D97-AF65-F5344CB8AC3E}">
        <p14:creationId xmlns:p14="http://schemas.microsoft.com/office/powerpoint/2010/main" val="152412051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Foliennummernplatzhalter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1935C5E-3376-4D39-9EA4-FDFF574DD75E}" type="slidenum">
              <a:rPr lang="de-DE" smtClean="0">
                <a:cs typeface="Arial" charset="0"/>
              </a:rPr>
              <a:pPr/>
              <a:t>4</a:t>
            </a:fld>
            <a:endParaRPr lang="de-DE">
              <a:cs typeface="Arial" charset="0"/>
            </a:endParaRPr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310843" y="749963"/>
            <a:ext cx="6194648" cy="637386"/>
          </a:xfrm>
        </p:spPr>
        <p:txBody>
          <a:bodyPr/>
          <a:lstStyle/>
          <a:p>
            <a:pPr eaLnBrk="1" hangingPunct="1"/>
            <a:r>
              <a:rPr lang="de-DE" sz="2800" dirty="0">
                <a:latin typeface="MV Boli" panose="02000500030200090000" pitchFamily="2" charset="0"/>
                <a:cs typeface="MV Boli" panose="02000500030200090000" pitchFamily="2" charset="0"/>
              </a:rPr>
              <a:t>Individuell fördern und fordern!</a:t>
            </a:r>
            <a:br>
              <a:rPr lang="de-DE" sz="3600" dirty="0">
                <a:latin typeface="MV Boli" panose="02000500030200090000" pitchFamily="2" charset="0"/>
                <a:cs typeface="MV Boli" panose="02000500030200090000" pitchFamily="2" charset="0"/>
              </a:rPr>
            </a:br>
            <a:endParaRPr lang="de-DE" sz="3600" dirty="0"/>
          </a:p>
        </p:txBody>
      </p:sp>
      <p:sp>
        <p:nvSpPr>
          <p:cNvPr id="6" name="Rechteck 5"/>
          <p:cNvSpPr/>
          <p:nvPr/>
        </p:nvSpPr>
        <p:spPr>
          <a:xfrm>
            <a:off x="611560" y="1772816"/>
            <a:ext cx="8352928" cy="4499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de-DE" sz="800" kern="0" dirty="0">
              <a:solidFill>
                <a:srgbClr val="000000"/>
              </a:solidFill>
              <a:latin typeface="Arial"/>
            </a:endParaRPr>
          </a:p>
          <a:p>
            <a:pPr marL="342900" lvl="0" indent="-342900" eaLnBrk="0" hangingPunct="0">
              <a:spcBef>
                <a:spcPct val="20000"/>
              </a:spcBef>
              <a:buFontTx/>
              <a:buChar char="•"/>
            </a:pPr>
            <a:endParaRPr lang="de-DE" sz="2800" kern="0" dirty="0">
              <a:solidFill>
                <a:srgbClr val="000000"/>
              </a:solidFill>
              <a:latin typeface="Arial"/>
            </a:endParaRPr>
          </a:p>
          <a:p>
            <a:pPr marL="342900" lvl="0" indent="-342900" eaLnBrk="0" hangingPunct="0">
              <a:spcBef>
                <a:spcPct val="20000"/>
              </a:spcBef>
              <a:buFontTx/>
              <a:buChar char="•"/>
            </a:pPr>
            <a:endParaRPr lang="de-DE" sz="2800" kern="0" dirty="0">
              <a:solidFill>
                <a:srgbClr val="000000"/>
              </a:solidFill>
              <a:latin typeface="Arial"/>
            </a:endParaRPr>
          </a:p>
          <a:p>
            <a:pPr marL="342900" lvl="0" indent="-342900" eaLnBrk="0" hangingPunct="0">
              <a:spcBef>
                <a:spcPct val="20000"/>
              </a:spcBef>
              <a:buFontTx/>
              <a:buChar char="•"/>
            </a:pPr>
            <a:endParaRPr lang="de-DE" sz="2800" kern="0" dirty="0">
              <a:solidFill>
                <a:srgbClr val="000000"/>
              </a:solidFill>
              <a:latin typeface="Arial"/>
            </a:endParaRPr>
          </a:p>
          <a:p>
            <a:pPr marL="342900" lvl="0" indent="-342900" eaLnBrk="0" hangingPunct="0">
              <a:spcBef>
                <a:spcPct val="20000"/>
              </a:spcBef>
              <a:buFontTx/>
              <a:buChar char="•"/>
            </a:pPr>
            <a:endParaRPr lang="de-DE" sz="2800" kern="0" dirty="0">
              <a:solidFill>
                <a:srgbClr val="000000"/>
              </a:solidFill>
              <a:latin typeface="Arial"/>
            </a:endParaRPr>
          </a:p>
          <a:p>
            <a:pPr marL="342900" lvl="0" indent="-342900" eaLnBrk="0" hangingPunct="0">
              <a:spcBef>
                <a:spcPct val="20000"/>
              </a:spcBef>
              <a:buFontTx/>
              <a:buChar char="•"/>
            </a:pPr>
            <a:endParaRPr lang="de-DE" sz="2800" b="1" kern="0" dirty="0">
              <a:solidFill>
                <a:srgbClr val="000000"/>
              </a:solidFill>
              <a:latin typeface="Arial"/>
            </a:endParaRPr>
          </a:p>
          <a:p>
            <a:pPr marL="342900" lvl="0" indent="-342900" eaLnBrk="0" hangingPunct="0">
              <a:spcBef>
                <a:spcPct val="20000"/>
              </a:spcBef>
              <a:buFontTx/>
              <a:buChar char="•"/>
            </a:pPr>
            <a:endParaRPr lang="de-DE" sz="2800" kern="0" dirty="0">
              <a:solidFill>
                <a:srgbClr val="000000"/>
              </a:solidFill>
              <a:latin typeface="Arial"/>
            </a:endParaRPr>
          </a:p>
          <a:p>
            <a:pPr lvl="0" eaLnBrk="0" hangingPunct="0">
              <a:spcBef>
                <a:spcPct val="20000"/>
              </a:spcBef>
            </a:pPr>
            <a:endParaRPr lang="de-DE" sz="2800" kern="0" dirty="0">
              <a:solidFill>
                <a:srgbClr val="000000"/>
              </a:solidFill>
              <a:latin typeface="Arial"/>
            </a:endParaRPr>
          </a:p>
          <a:p>
            <a:pPr marL="342900" lvl="0" indent="-342900" eaLnBrk="0" hangingPunct="0">
              <a:spcBef>
                <a:spcPct val="20000"/>
              </a:spcBef>
              <a:buFontTx/>
              <a:buChar char="•"/>
            </a:pPr>
            <a:endParaRPr lang="de-DE" sz="800" kern="0" dirty="0">
              <a:solidFill>
                <a:srgbClr val="000000"/>
              </a:solidFill>
              <a:latin typeface="Arial"/>
            </a:endParaRPr>
          </a:p>
          <a:p>
            <a:pPr lvl="0" eaLnBrk="0" hangingPunct="0">
              <a:spcBef>
                <a:spcPct val="20000"/>
              </a:spcBef>
            </a:pPr>
            <a:endParaRPr lang="de-DE" sz="28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568558" y="2779901"/>
            <a:ext cx="8503949" cy="461665"/>
          </a:xfrm>
          <a:prstGeom prst="rect">
            <a:avLst/>
          </a:prstGeom>
          <a:solidFill>
            <a:srgbClr val="F67840">
              <a:alpha val="94118"/>
            </a:srgbClr>
          </a:solidFill>
        </p:spPr>
        <p:txBody>
          <a:bodyPr wrap="square" rtlCol="0">
            <a:spAutoFit/>
          </a:bodyPr>
          <a:lstStyle/>
          <a:p>
            <a:r>
              <a:rPr lang="de-DE" sz="2400" kern="0" dirty="0">
                <a:solidFill>
                  <a:srgbClr val="FFFFFF"/>
                </a:solidFill>
                <a:latin typeface="Arial"/>
                <a:sym typeface="Wingdings" panose="05000000000000000000" pitchFamily="2" charset="2"/>
              </a:rPr>
              <a:t> V</a:t>
            </a:r>
            <a:r>
              <a:rPr lang="de-DE" sz="2400" kern="0" dirty="0">
                <a:solidFill>
                  <a:srgbClr val="FFFFFF"/>
                </a:solidFill>
                <a:latin typeface="Arial"/>
              </a:rPr>
              <a:t>ielfältiges Angebot im Wahlpflichtbereich</a:t>
            </a:r>
          </a:p>
        </p:txBody>
      </p:sp>
      <p:sp>
        <p:nvSpPr>
          <p:cNvPr id="4" name="Rechteck 3"/>
          <p:cNvSpPr/>
          <p:nvPr/>
        </p:nvSpPr>
        <p:spPr>
          <a:xfrm>
            <a:off x="554181" y="5200192"/>
            <a:ext cx="8528340" cy="1274195"/>
          </a:xfrm>
          <a:prstGeom prst="rect">
            <a:avLst/>
          </a:prstGeom>
          <a:solidFill>
            <a:srgbClr val="F67840">
              <a:alpha val="94118"/>
            </a:srgbClr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Font typeface="Wingdings" panose="05000000000000000000" pitchFamily="2" charset="2"/>
              <a:buChar char="à"/>
            </a:pPr>
            <a:r>
              <a:rPr lang="de-DE" sz="2400" kern="0" dirty="0">
                <a:solidFill>
                  <a:srgbClr val="FFFFFF"/>
                </a:solidFill>
                <a:latin typeface="Arial"/>
              </a:rPr>
              <a:t> Äußere Differenzierung in den Fachleistungskursen                		Mathematik, Englisch, Deutsch und Chemie </a:t>
            </a:r>
          </a:p>
          <a:p>
            <a:pPr lvl="0" eaLnBrk="0" hangingPunct="0">
              <a:spcBef>
                <a:spcPct val="20000"/>
              </a:spcBef>
            </a:pPr>
            <a:r>
              <a:rPr lang="de-DE" sz="2400" kern="0" dirty="0">
                <a:solidFill>
                  <a:srgbClr val="FFFFFF"/>
                </a:solidFill>
                <a:latin typeface="Arial"/>
              </a:rPr>
              <a:t>    		 (GK = Grundkurs, EK = Erweiterungskurs)</a:t>
            </a:r>
          </a:p>
        </p:txBody>
      </p:sp>
      <p:sp>
        <p:nvSpPr>
          <p:cNvPr id="8" name="Rechteck 7"/>
          <p:cNvSpPr/>
          <p:nvPr/>
        </p:nvSpPr>
        <p:spPr>
          <a:xfrm>
            <a:off x="550650" y="3455404"/>
            <a:ext cx="8528340" cy="461665"/>
          </a:xfrm>
          <a:prstGeom prst="rect">
            <a:avLst/>
          </a:prstGeom>
          <a:solidFill>
            <a:srgbClr val="F67840">
              <a:alpha val="94118"/>
            </a:srgbClr>
          </a:solidFill>
        </p:spPr>
        <p:txBody>
          <a:bodyPr wrap="square">
            <a:spAutoFit/>
          </a:bodyPr>
          <a:lstStyle/>
          <a:p>
            <a:r>
              <a:rPr lang="de-DE" sz="2400" kern="0" dirty="0">
                <a:solidFill>
                  <a:srgbClr val="FFFFFF"/>
                </a:solidFill>
                <a:latin typeface="Arial"/>
                <a:sym typeface="Wingdings" panose="05000000000000000000" pitchFamily="2" charset="2"/>
              </a:rPr>
              <a:t> </a:t>
            </a:r>
            <a:r>
              <a:rPr lang="de-DE" sz="2400" kern="0" dirty="0">
                <a:solidFill>
                  <a:srgbClr val="FFFFFF"/>
                </a:solidFill>
                <a:latin typeface="Arial"/>
              </a:rPr>
              <a:t>Förder- und </a:t>
            </a:r>
            <a:r>
              <a:rPr lang="de-DE" sz="2400" kern="0" dirty="0" err="1">
                <a:solidFill>
                  <a:srgbClr val="FFFFFF"/>
                </a:solidFill>
                <a:latin typeface="Arial"/>
              </a:rPr>
              <a:t>Forderkurse</a:t>
            </a:r>
            <a:r>
              <a:rPr lang="de-DE" sz="2400" kern="0" dirty="0">
                <a:solidFill>
                  <a:srgbClr val="FFFFFF"/>
                </a:solidFill>
                <a:latin typeface="Arial"/>
              </a:rPr>
              <a:t> </a:t>
            </a:r>
            <a:r>
              <a:rPr lang="de-DE" sz="2000" kern="0" dirty="0">
                <a:solidFill>
                  <a:srgbClr val="FFFFFF"/>
                </a:solidFill>
                <a:latin typeface="Arial"/>
              </a:rPr>
              <a:t>(Kl. 5 -10)</a:t>
            </a:r>
            <a:endParaRPr lang="de-DE" sz="2000" dirty="0">
              <a:solidFill>
                <a:srgbClr val="FFFFFF"/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563898" y="4151745"/>
            <a:ext cx="8528340" cy="830997"/>
          </a:xfrm>
          <a:prstGeom prst="rect">
            <a:avLst/>
          </a:prstGeom>
          <a:solidFill>
            <a:srgbClr val="F67840">
              <a:alpha val="94118"/>
            </a:srgb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à"/>
            </a:pPr>
            <a:r>
              <a:rPr lang="de-DE" sz="2400" kern="0" dirty="0">
                <a:solidFill>
                  <a:srgbClr val="FFFFFF"/>
                </a:solidFill>
                <a:latin typeface="Arial"/>
              </a:rPr>
              <a:t> Vielfältigen Angebot an Sprachen </a:t>
            </a:r>
            <a:br>
              <a:rPr lang="de-DE" sz="2400" kern="0" dirty="0">
                <a:solidFill>
                  <a:srgbClr val="FFFFFF"/>
                </a:solidFill>
                <a:latin typeface="Arial"/>
              </a:rPr>
            </a:br>
            <a:r>
              <a:rPr lang="de-DE" sz="2400" kern="0" dirty="0">
                <a:solidFill>
                  <a:srgbClr val="FFFFFF"/>
                </a:solidFill>
                <a:latin typeface="Arial"/>
              </a:rPr>
              <a:t>                                  	 (Spanisch, Französisch, Latein)</a:t>
            </a:r>
          </a:p>
        </p:txBody>
      </p:sp>
      <p:pic>
        <p:nvPicPr>
          <p:cNvPr id="12" name="Inhaltsplatzhalter 5">
            <a:extLst>
              <a:ext uri="{FF2B5EF4-FFF2-40B4-BE49-F238E27FC236}">
                <a16:creationId xmlns:a16="http://schemas.microsoft.com/office/drawing/2014/main" id="{266B8EE9-BC2A-48EC-822D-03556BFDB6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 bwMode="auto">
          <a:xfrm>
            <a:off x="679428" y="332306"/>
            <a:ext cx="631415" cy="71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AFAF90D8-46E9-45B9-8523-FA013407F47B}"/>
              </a:ext>
            </a:extLst>
          </p:cNvPr>
          <p:cNvGrpSpPr/>
          <p:nvPr/>
        </p:nvGrpSpPr>
        <p:grpSpPr>
          <a:xfrm>
            <a:off x="591169" y="1622194"/>
            <a:ext cx="1010015" cy="876459"/>
            <a:chOff x="914282" y="1753844"/>
            <a:chExt cx="1010015" cy="876459"/>
          </a:xfrm>
        </p:grpSpPr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1A352E49-61B5-4E44-8FF2-879BF2F9640F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3829" y="2220439"/>
              <a:ext cx="650920" cy="378910"/>
            </a:xfrm>
            <a:prstGeom prst="rect">
              <a:avLst/>
            </a:prstGeom>
          </p:spPr>
        </p:pic>
        <p:sp>
          <p:nvSpPr>
            <p:cNvPr id="13" name="Gleichschenkliges Dreieck 12">
              <a:extLst>
                <a:ext uri="{FF2B5EF4-FFF2-40B4-BE49-F238E27FC236}">
                  <a16:creationId xmlns:a16="http://schemas.microsoft.com/office/drawing/2014/main" id="{886CD388-54AB-4AA6-8333-A3C180D9CF29}"/>
                </a:ext>
              </a:extLst>
            </p:cNvPr>
            <p:cNvSpPr/>
            <p:nvPr/>
          </p:nvSpPr>
          <p:spPr>
            <a:xfrm>
              <a:off x="914282" y="1753844"/>
              <a:ext cx="1010015" cy="406573"/>
            </a:xfrm>
            <a:prstGeom prst="triangle">
              <a:avLst>
                <a:gd name="adj" fmla="val 52586"/>
              </a:avLst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B4507085-B19E-4288-B3C0-B0270340564B}"/>
                </a:ext>
              </a:extLst>
            </p:cNvPr>
            <p:cNvSpPr/>
            <p:nvPr/>
          </p:nvSpPr>
          <p:spPr>
            <a:xfrm>
              <a:off x="1034856" y="2180323"/>
              <a:ext cx="768866" cy="44998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153962501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F87E57-B5D9-4C28-8EE2-A992BBB68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419056" cy="1858218"/>
          </a:xfrm>
        </p:spPr>
        <p:txBody>
          <a:bodyPr/>
          <a:lstStyle/>
          <a:p>
            <a:r>
              <a:rPr lang="de-DE" sz="2800" dirty="0">
                <a:latin typeface="MV Boli" panose="02000500030200090000" pitchFamily="2" charset="0"/>
                <a:cs typeface="MV Boli" panose="02000500030200090000" pitchFamily="2" charset="0"/>
              </a:rPr>
              <a:t>	Optimal beraten</a:t>
            </a:r>
            <a:br>
              <a:rPr lang="de-DE" dirty="0">
                <a:latin typeface="MV Boli" panose="02000500030200090000" pitchFamily="2" charset="0"/>
                <a:cs typeface="MV Boli" panose="02000500030200090000" pitchFamily="2" charset="0"/>
              </a:rPr>
            </a:br>
            <a:endParaRPr lang="de-DE" dirty="0"/>
          </a:p>
        </p:txBody>
      </p:sp>
      <p:pic>
        <p:nvPicPr>
          <p:cNvPr id="5" name="Inhaltsplatzhalter 5">
            <a:extLst>
              <a:ext uri="{FF2B5EF4-FFF2-40B4-BE49-F238E27FC236}">
                <a16:creationId xmlns:a16="http://schemas.microsoft.com/office/drawing/2014/main" id="{E8A779E0-FA89-4F16-B91D-5FF4124B0C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 bwMode="auto">
          <a:xfrm>
            <a:off x="787874" y="518169"/>
            <a:ext cx="631415" cy="575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D16BE417-8975-7F27-C971-85D998B61A1E}"/>
              </a:ext>
            </a:extLst>
          </p:cNvPr>
          <p:cNvGrpSpPr/>
          <p:nvPr/>
        </p:nvGrpSpPr>
        <p:grpSpPr>
          <a:xfrm>
            <a:off x="914282" y="1753844"/>
            <a:ext cx="1010015" cy="876459"/>
            <a:chOff x="914282" y="1753844"/>
            <a:chExt cx="1010015" cy="876459"/>
          </a:xfrm>
        </p:grpSpPr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24D36F2C-AD3A-4365-86D6-35A26A0003C3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3829" y="2220439"/>
              <a:ext cx="650920" cy="378910"/>
            </a:xfrm>
            <a:prstGeom prst="rect">
              <a:avLst/>
            </a:prstGeom>
          </p:spPr>
        </p:pic>
        <p:sp>
          <p:nvSpPr>
            <p:cNvPr id="8" name="Gleichschenkliges Dreieck 7">
              <a:extLst>
                <a:ext uri="{FF2B5EF4-FFF2-40B4-BE49-F238E27FC236}">
                  <a16:creationId xmlns:a16="http://schemas.microsoft.com/office/drawing/2014/main" id="{2514CFB2-BCF6-491E-A189-38E008CF34F0}"/>
                </a:ext>
              </a:extLst>
            </p:cNvPr>
            <p:cNvSpPr/>
            <p:nvPr/>
          </p:nvSpPr>
          <p:spPr>
            <a:xfrm>
              <a:off x="914282" y="1753844"/>
              <a:ext cx="1010015" cy="406573"/>
            </a:xfrm>
            <a:prstGeom prst="triangle">
              <a:avLst>
                <a:gd name="adj" fmla="val 52586"/>
              </a:avLst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A07D40F0-9BE1-4A14-98CC-B9DFEEBCE340}"/>
                </a:ext>
              </a:extLst>
            </p:cNvPr>
            <p:cNvSpPr/>
            <p:nvPr/>
          </p:nvSpPr>
          <p:spPr>
            <a:xfrm>
              <a:off x="1034856" y="2180323"/>
              <a:ext cx="768866" cy="44998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4" name="Rechteck 13">
            <a:extLst>
              <a:ext uri="{FF2B5EF4-FFF2-40B4-BE49-F238E27FC236}">
                <a16:creationId xmlns:a16="http://schemas.microsoft.com/office/drawing/2014/main" id="{B3ACF92E-C625-771C-DCBC-1EE6FFA46CCC}"/>
              </a:ext>
            </a:extLst>
          </p:cNvPr>
          <p:cNvSpPr/>
          <p:nvPr/>
        </p:nvSpPr>
        <p:spPr>
          <a:xfrm>
            <a:off x="927267" y="2963043"/>
            <a:ext cx="8129747" cy="830997"/>
          </a:xfrm>
          <a:prstGeom prst="rect">
            <a:avLst/>
          </a:prstGeom>
          <a:solidFill>
            <a:srgbClr val="F67840">
              <a:alpha val="94118"/>
            </a:srgb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à"/>
            </a:pPr>
            <a:r>
              <a:rPr lang="de-DE" sz="2400" kern="0" dirty="0">
                <a:solidFill>
                  <a:srgbClr val="FFFFFF"/>
                </a:solidFill>
                <a:latin typeface="Arial"/>
              </a:rPr>
              <a:t>Laufbahnberatung durch Klassenleitung und Abteilungsleitung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EA2A5352-DEBB-5893-D3AB-C8F1F969B118}"/>
              </a:ext>
            </a:extLst>
          </p:cNvPr>
          <p:cNvSpPr/>
          <p:nvPr/>
        </p:nvSpPr>
        <p:spPr>
          <a:xfrm>
            <a:off x="950665" y="4240608"/>
            <a:ext cx="8093363" cy="461665"/>
          </a:xfrm>
          <a:prstGeom prst="rect">
            <a:avLst/>
          </a:prstGeom>
          <a:solidFill>
            <a:srgbClr val="F67840">
              <a:alpha val="94118"/>
            </a:srgb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à"/>
            </a:pPr>
            <a:r>
              <a:rPr lang="de-DE" sz="2400" kern="0" dirty="0">
                <a:solidFill>
                  <a:srgbClr val="FFFFFF"/>
                </a:solidFill>
                <a:latin typeface="Arial"/>
              </a:rPr>
              <a:t>Beratung für Studien- und Berufswahlorientierung 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95B4BBFE-9BB5-7B4F-4470-47161B03DF00}"/>
              </a:ext>
            </a:extLst>
          </p:cNvPr>
          <p:cNvSpPr/>
          <p:nvPr/>
        </p:nvSpPr>
        <p:spPr>
          <a:xfrm>
            <a:off x="914282" y="5081362"/>
            <a:ext cx="8129747" cy="461665"/>
          </a:xfrm>
          <a:prstGeom prst="rect">
            <a:avLst/>
          </a:prstGeom>
          <a:solidFill>
            <a:srgbClr val="F67840">
              <a:alpha val="94118"/>
            </a:srgb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à"/>
            </a:pPr>
            <a:r>
              <a:rPr lang="de-DE" sz="2400" kern="0" dirty="0">
                <a:solidFill>
                  <a:srgbClr val="FFFFFF"/>
                </a:solidFill>
                <a:latin typeface="Arial"/>
              </a:rPr>
              <a:t>Beratung durch Schulsozialarbeit</a:t>
            </a:r>
            <a:endParaRPr lang="de-DE" sz="2400" dirty="0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CF3FEB00-3ABA-477F-ABA7-E41E26E35F73}"/>
              </a:ext>
            </a:extLst>
          </p:cNvPr>
          <p:cNvSpPr/>
          <p:nvPr/>
        </p:nvSpPr>
        <p:spPr>
          <a:xfrm>
            <a:off x="914281" y="5883489"/>
            <a:ext cx="8129747" cy="461665"/>
          </a:xfrm>
          <a:prstGeom prst="rect">
            <a:avLst/>
          </a:prstGeom>
          <a:solidFill>
            <a:srgbClr val="F67840">
              <a:alpha val="94118"/>
            </a:srgb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à"/>
            </a:pPr>
            <a:r>
              <a:rPr lang="de-DE" sz="2400" kern="0" dirty="0">
                <a:solidFill>
                  <a:srgbClr val="FFFFFF"/>
                </a:solidFill>
                <a:latin typeface="Arial"/>
              </a:rPr>
              <a:t>Beratung durch Beratungslehrer/innen</a:t>
            </a:r>
            <a:endParaRPr lang="de-DE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7702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 animBg="1"/>
      <p:bldP spid="15" grpId="0" animBg="1"/>
      <p:bldP spid="16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F87E57-B5D9-4C28-8EE2-A992BBB68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419056" cy="1858218"/>
          </a:xfrm>
        </p:spPr>
        <p:txBody>
          <a:bodyPr/>
          <a:lstStyle/>
          <a:p>
            <a:r>
              <a:rPr lang="de-DE" sz="2800" dirty="0">
                <a:latin typeface="MV Boli" panose="02000500030200090000" pitchFamily="2" charset="0"/>
                <a:cs typeface="MV Boli" panose="02000500030200090000" pitchFamily="2" charset="0"/>
              </a:rPr>
              <a:t>	Auf das Leben vorbereiten!</a:t>
            </a:r>
            <a:br>
              <a:rPr lang="de-DE" dirty="0">
                <a:latin typeface="MV Boli" panose="02000500030200090000" pitchFamily="2" charset="0"/>
                <a:cs typeface="MV Boli" panose="02000500030200090000" pitchFamily="2" charset="0"/>
              </a:rPr>
            </a:b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5A0219-C267-45B2-9C30-852C85FB1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05BBF1-0326-459C-9520-2E9062A4EA39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  <p:pic>
        <p:nvPicPr>
          <p:cNvPr id="5" name="Inhaltsplatzhalter 5">
            <a:extLst>
              <a:ext uri="{FF2B5EF4-FFF2-40B4-BE49-F238E27FC236}">
                <a16:creationId xmlns:a16="http://schemas.microsoft.com/office/drawing/2014/main" id="{E8A779E0-FA89-4F16-B91D-5FF4124B0C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 bwMode="auto">
          <a:xfrm>
            <a:off x="593813" y="572130"/>
            <a:ext cx="631415" cy="575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24D36F2C-AD3A-4365-86D6-35A26A0003C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829" y="2220439"/>
            <a:ext cx="650920" cy="378910"/>
          </a:xfrm>
          <a:prstGeom prst="rect">
            <a:avLst/>
          </a:prstGeom>
        </p:spPr>
      </p:pic>
      <p:sp>
        <p:nvSpPr>
          <p:cNvPr id="8" name="Gleichschenkliges Dreieck 7">
            <a:extLst>
              <a:ext uri="{FF2B5EF4-FFF2-40B4-BE49-F238E27FC236}">
                <a16:creationId xmlns:a16="http://schemas.microsoft.com/office/drawing/2014/main" id="{2514CFB2-BCF6-491E-A189-38E008CF34F0}"/>
              </a:ext>
            </a:extLst>
          </p:cNvPr>
          <p:cNvSpPr/>
          <p:nvPr/>
        </p:nvSpPr>
        <p:spPr>
          <a:xfrm>
            <a:off x="914282" y="1753844"/>
            <a:ext cx="1010015" cy="406573"/>
          </a:xfrm>
          <a:prstGeom prst="triangle">
            <a:avLst>
              <a:gd name="adj" fmla="val 52586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A07D40F0-9BE1-4A14-98CC-B9DFEEBCE340}"/>
              </a:ext>
            </a:extLst>
          </p:cNvPr>
          <p:cNvSpPr/>
          <p:nvPr/>
        </p:nvSpPr>
        <p:spPr>
          <a:xfrm>
            <a:off x="1034856" y="2180323"/>
            <a:ext cx="768866" cy="4499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1C3F98B3-DA93-4ADA-9022-734AF9078F88}"/>
              </a:ext>
            </a:extLst>
          </p:cNvPr>
          <p:cNvSpPr/>
          <p:nvPr/>
        </p:nvSpPr>
        <p:spPr>
          <a:xfrm>
            <a:off x="914282" y="2863133"/>
            <a:ext cx="8129747" cy="461665"/>
          </a:xfrm>
          <a:prstGeom prst="rect">
            <a:avLst/>
          </a:prstGeom>
          <a:solidFill>
            <a:srgbClr val="F67840">
              <a:alpha val="94118"/>
            </a:srgb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à"/>
            </a:pPr>
            <a:r>
              <a:rPr lang="de-DE" sz="2400" kern="0" dirty="0">
                <a:solidFill>
                  <a:srgbClr val="FFFFFF"/>
                </a:solidFill>
                <a:latin typeface="Arial"/>
              </a:rPr>
              <a:t>Lebens- und praxisnahe Unterrichtsfächer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80751112-8E0F-1167-3D8F-40C24C3C5304}"/>
              </a:ext>
            </a:extLst>
          </p:cNvPr>
          <p:cNvSpPr/>
          <p:nvPr/>
        </p:nvSpPr>
        <p:spPr>
          <a:xfrm>
            <a:off x="909524" y="3565849"/>
            <a:ext cx="8129747" cy="461665"/>
          </a:xfrm>
          <a:prstGeom prst="rect">
            <a:avLst/>
          </a:prstGeom>
          <a:solidFill>
            <a:srgbClr val="F67840">
              <a:alpha val="94118"/>
            </a:srgb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à"/>
            </a:pPr>
            <a:r>
              <a:rPr lang="de-DE" sz="2400" kern="0" dirty="0">
                <a:solidFill>
                  <a:srgbClr val="FFFFFF"/>
                </a:solidFill>
                <a:latin typeface="Arial"/>
              </a:rPr>
              <a:t>Starker Fokus auf Berufsorientierung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DEFDA475-0C54-586C-6199-DAE02477C03A}"/>
              </a:ext>
            </a:extLst>
          </p:cNvPr>
          <p:cNvSpPr/>
          <p:nvPr/>
        </p:nvSpPr>
        <p:spPr>
          <a:xfrm>
            <a:off x="909521" y="4246625"/>
            <a:ext cx="8129747" cy="461665"/>
          </a:xfrm>
          <a:prstGeom prst="rect">
            <a:avLst/>
          </a:prstGeom>
          <a:solidFill>
            <a:srgbClr val="F67840">
              <a:alpha val="94118"/>
            </a:srgb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à"/>
            </a:pPr>
            <a:r>
              <a:rPr lang="de-DE" sz="2400" kern="0" dirty="0">
                <a:solidFill>
                  <a:srgbClr val="FFFFFF"/>
                </a:solidFill>
                <a:latin typeface="Arial"/>
              </a:rPr>
              <a:t>Selbstständiges Lernen</a:t>
            </a:r>
            <a:endParaRPr lang="de-DE" sz="2400" dirty="0">
              <a:solidFill>
                <a:srgbClr val="FFFFFF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B03A2652-9259-1D30-DB4E-89A63B6085C7}"/>
              </a:ext>
            </a:extLst>
          </p:cNvPr>
          <p:cNvSpPr/>
          <p:nvPr/>
        </p:nvSpPr>
        <p:spPr>
          <a:xfrm>
            <a:off x="909522" y="5635995"/>
            <a:ext cx="8129747" cy="461665"/>
          </a:xfrm>
          <a:prstGeom prst="rect">
            <a:avLst/>
          </a:prstGeom>
          <a:solidFill>
            <a:srgbClr val="F67840">
              <a:alpha val="94118"/>
            </a:srgb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à"/>
            </a:pPr>
            <a:r>
              <a:rPr lang="de-DE" sz="2400" kern="0" dirty="0">
                <a:solidFill>
                  <a:srgbClr val="FFFFFF"/>
                </a:solidFill>
                <a:latin typeface="Arial"/>
              </a:rPr>
              <a:t>Inklusive Unterrichtsformen</a:t>
            </a:r>
            <a:endParaRPr lang="de-DE" sz="2400" dirty="0">
              <a:solidFill>
                <a:srgbClr val="FFFFFF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6B2001B6-3D78-B79E-15B4-B7E06C9540BD}"/>
              </a:ext>
            </a:extLst>
          </p:cNvPr>
          <p:cNvSpPr/>
          <p:nvPr/>
        </p:nvSpPr>
        <p:spPr>
          <a:xfrm>
            <a:off x="927267" y="4955219"/>
            <a:ext cx="8129747" cy="461665"/>
          </a:xfrm>
          <a:prstGeom prst="rect">
            <a:avLst/>
          </a:prstGeom>
          <a:solidFill>
            <a:srgbClr val="F67840">
              <a:alpha val="94118"/>
            </a:srgb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à"/>
            </a:pPr>
            <a:r>
              <a:rPr lang="de-DE" sz="2400" kern="0" dirty="0">
                <a:solidFill>
                  <a:srgbClr val="FFFFFF"/>
                </a:solidFill>
                <a:latin typeface="Arial"/>
              </a:rPr>
              <a:t>Kooperatives Arbeiten</a:t>
            </a:r>
            <a:endParaRPr lang="de-DE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7702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  <p:bldP spid="11" grpId="0" animBg="1"/>
      <p:bldP spid="1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F87E57-B5D9-4C28-8EE2-A992BBB68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419056" cy="1858218"/>
          </a:xfrm>
        </p:spPr>
        <p:txBody>
          <a:bodyPr/>
          <a:lstStyle/>
          <a:p>
            <a:r>
              <a:rPr lang="de-DE" sz="2800" dirty="0">
                <a:latin typeface="MV Boli" panose="02000500030200090000" pitchFamily="2" charset="0"/>
                <a:cs typeface="MV Boli" panose="02000500030200090000" pitchFamily="2" charset="0"/>
              </a:rPr>
              <a:t>	Lust auf Schule vermitteln!</a:t>
            </a:r>
            <a:br>
              <a:rPr lang="de-DE" dirty="0">
                <a:latin typeface="MV Boli" panose="02000500030200090000" pitchFamily="2" charset="0"/>
                <a:cs typeface="MV Boli" panose="02000500030200090000" pitchFamily="2" charset="0"/>
              </a:rPr>
            </a:b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5A0219-C267-45B2-9C30-852C85FB1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05BBF1-0326-459C-9520-2E9062A4EA39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  <p:pic>
        <p:nvPicPr>
          <p:cNvPr id="5" name="Inhaltsplatzhalter 5">
            <a:extLst>
              <a:ext uri="{FF2B5EF4-FFF2-40B4-BE49-F238E27FC236}">
                <a16:creationId xmlns:a16="http://schemas.microsoft.com/office/drawing/2014/main" id="{E8A779E0-FA89-4F16-B91D-5FF4124B0C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 bwMode="auto">
          <a:xfrm>
            <a:off x="719147" y="557272"/>
            <a:ext cx="631415" cy="575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24D36F2C-AD3A-4365-86D6-35A26A0003C3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829" y="2220439"/>
            <a:ext cx="650920" cy="378910"/>
          </a:xfrm>
          <a:prstGeom prst="rect">
            <a:avLst/>
          </a:prstGeom>
        </p:spPr>
      </p:pic>
      <p:sp>
        <p:nvSpPr>
          <p:cNvPr id="8" name="Gleichschenkliges Dreieck 7">
            <a:extLst>
              <a:ext uri="{FF2B5EF4-FFF2-40B4-BE49-F238E27FC236}">
                <a16:creationId xmlns:a16="http://schemas.microsoft.com/office/drawing/2014/main" id="{2514CFB2-BCF6-491E-A189-38E008CF34F0}"/>
              </a:ext>
            </a:extLst>
          </p:cNvPr>
          <p:cNvSpPr/>
          <p:nvPr/>
        </p:nvSpPr>
        <p:spPr>
          <a:xfrm>
            <a:off x="914282" y="1753844"/>
            <a:ext cx="1010015" cy="406573"/>
          </a:xfrm>
          <a:prstGeom prst="triangle">
            <a:avLst>
              <a:gd name="adj" fmla="val 52586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A07D40F0-9BE1-4A14-98CC-B9DFEEBCE340}"/>
              </a:ext>
            </a:extLst>
          </p:cNvPr>
          <p:cNvSpPr/>
          <p:nvPr/>
        </p:nvSpPr>
        <p:spPr>
          <a:xfrm>
            <a:off x="1034856" y="2180323"/>
            <a:ext cx="768866" cy="4499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1C3F98B3-DA93-4ADA-9022-734AF9078F88}"/>
              </a:ext>
            </a:extLst>
          </p:cNvPr>
          <p:cNvSpPr/>
          <p:nvPr/>
        </p:nvSpPr>
        <p:spPr>
          <a:xfrm>
            <a:off x="1032704" y="2961024"/>
            <a:ext cx="7713608" cy="830997"/>
          </a:xfrm>
          <a:prstGeom prst="rect">
            <a:avLst/>
          </a:prstGeom>
          <a:solidFill>
            <a:srgbClr val="F67840">
              <a:alpha val="94118"/>
            </a:srgb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à"/>
            </a:pPr>
            <a:r>
              <a:rPr lang="de-DE" sz="2400" kern="0" dirty="0">
                <a:solidFill>
                  <a:srgbClr val="FFFFFF"/>
                </a:solidFill>
                <a:latin typeface="Arial"/>
              </a:rPr>
              <a:t>Vielfältiges Klassenfahrtenprogramm </a:t>
            </a:r>
            <a:br>
              <a:rPr lang="de-DE" sz="2400" kern="0" dirty="0">
                <a:solidFill>
                  <a:srgbClr val="FFFFFF"/>
                </a:solidFill>
                <a:latin typeface="Arial"/>
              </a:rPr>
            </a:br>
            <a:r>
              <a:rPr lang="de-DE" sz="2400" kern="0" dirty="0">
                <a:solidFill>
                  <a:srgbClr val="FFFFFF"/>
                </a:solidFill>
                <a:latin typeface="Arial"/>
              </a:rPr>
              <a:t>bspw. Schüleraustausch und Skifahrt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ACF36B9E-5DFF-B454-9962-F289B2581FDA}"/>
              </a:ext>
            </a:extLst>
          </p:cNvPr>
          <p:cNvSpPr/>
          <p:nvPr/>
        </p:nvSpPr>
        <p:spPr>
          <a:xfrm>
            <a:off x="1007158" y="4764071"/>
            <a:ext cx="7713609" cy="461665"/>
          </a:xfrm>
          <a:prstGeom prst="rect">
            <a:avLst/>
          </a:prstGeom>
          <a:solidFill>
            <a:srgbClr val="F67840">
              <a:alpha val="94118"/>
            </a:srgb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à"/>
            </a:pPr>
            <a:r>
              <a:rPr lang="de-DE" sz="2400" kern="0" dirty="0">
                <a:solidFill>
                  <a:srgbClr val="FFFFFF"/>
                </a:solidFill>
                <a:latin typeface="Arial"/>
              </a:rPr>
              <a:t>Umfangreiche AG-Angebote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B065DEE6-68DC-F2A9-DA4C-78C840B2EBEB}"/>
              </a:ext>
            </a:extLst>
          </p:cNvPr>
          <p:cNvSpPr/>
          <p:nvPr/>
        </p:nvSpPr>
        <p:spPr>
          <a:xfrm>
            <a:off x="1014145" y="5536062"/>
            <a:ext cx="7713608" cy="461665"/>
          </a:xfrm>
          <a:prstGeom prst="rect">
            <a:avLst/>
          </a:prstGeom>
          <a:solidFill>
            <a:srgbClr val="F67840">
              <a:alpha val="94118"/>
            </a:srgb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à"/>
            </a:pPr>
            <a:r>
              <a:rPr lang="de-DE" sz="2400" kern="0" dirty="0">
                <a:solidFill>
                  <a:srgbClr val="FFFFFF"/>
                </a:solidFill>
                <a:latin typeface="Arial"/>
              </a:rPr>
              <a:t>Vielfältige Ganztagsangebote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00CD629A-D6CB-46D7-A68C-00680CCA74AF}"/>
              </a:ext>
            </a:extLst>
          </p:cNvPr>
          <p:cNvSpPr/>
          <p:nvPr/>
        </p:nvSpPr>
        <p:spPr>
          <a:xfrm>
            <a:off x="1018354" y="4064018"/>
            <a:ext cx="7713609" cy="461665"/>
          </a:xfrm>
          <a:prstGeom prst="rect">
            <a:avLst/>
          </a:prstGeom>
          <a:solidFill>
            <a:srgbClr val="F67840">
              <a:alpha val="94118"/>
            </a:srgb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à"/>
            </a:pPr>
            <a:r>
              <a:rPr lang="de-DE" sz="2400" kern="0" dirty="0">
                <a:solidFill>
                  <a:srgbClr val="FFFFFF"/>
                </a:solidFill>
                <a:latin typeface="Arial"/>
              </a:rPr>
              <a:t>Regelmäßige Tagesausflüge und Exkursionen</a:t>
            </a:r>
          </a:p>
        </p:txBody>
      </p:sp>
    </p:spTree>
    <p:extLst>
      <p:ext uri="{BB962C8B-B14F-4D97-AF65-F5344CB8AC3E}">
        <p14:creationId xmlns:p14="http://schemas.microsoft.com/office/powerpoint/2010/main" val="31937702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  <p:bldP spid="14" grpId="0" animBg="1"/>
      <p:bldP spid="15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F87E57-B5D9-4C28-8EE2-A992BBB68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419056" cy="1858218"/>
          </a:xfrm>
        </p:spPr>
        <p:txBody>
          <a:bodyPr/>
          <a:lstStyle/>
          <a:p>
            <a:r>
              <a:rPr lang="de-DE" sz="2800" dirty="0">
                <a:latin typeface="MV Boli" panose="02000500030200090000" pitchFamily="2" charset="0"/>
                <a:cs typeface="MV Boli" panose="02000500030200090000" pitchFamily="2" charset="0"/>
              </a:rPr>
              <a:t>	„Besser“ machen!</a:t>
            </a:r>
            <a:br>
              <a:rPr lang="de-DE" dirty="0">
                <a:latin typeface="MV Boli" panose="02000500030200090000" pitchFamily="2" charset="0"/>
                <a:cs typeface="MV Boli" panose="02000500030200090000" pitchFamily="2" charset="0"/>
              </a:rPr>
            </a:b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5A0219-C267-45B2-9C30-852C85FB1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05BBF1-0326-459C-9520-2E9062A4EA39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  <p:pic>
        <p:nvPicPr>
          <p:cNvPr id="5" name="Inhaltsplatzhalter 5">
            <a:extLst>
              <a:ext uri="{FF2B5EF4-FFF2-40B4-BE49-F238E27FC236}">
                <a16:creationId xmlns:a16="http://schemas.microsoft.com/office/drawing/2014/main" id="{E8A779E0-FA89-4F16-B91D-5FF4124B0C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 bwMode="auto">
          <a:xfrm>
            <a:off x="619712" y="589908"/>
            <a:ext cx="631415" cy="575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24D36F2C-AD3A-4365-86D6-35A26A0003C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829" y="2220439"/>
            <a:ext cx="650920" cy="378910"/>
          </a:xfrm>
          <a:prstGeom prst="rect">
            <a:avLst/>
          </a:prstGeom>
        </p:spPr>
      </p:pic>
      <p:sp>
        <p:nvSpPr>
          <p:cNvPr id="8" name="Gleichschenkliges Dreieck 7">
            <a:extLst>
              <a:ext uri="{FF2B5EF4-FFF2-40B4-BE49-F238E27FC236}">
                <a16:creationId xmlns:a16="http://schemas.microsoft.com/office/drawing/2014/main" id="{2514CFB2-BCF6-491E-A189-38E008CF34F0}"/>
              </a:ext>
            </a:extLst>
          </p:cNvPr>
          <p:cNvSpPr/>
          <p:nvPr/>
        </p:nvSpPr>
        <p:spPr>
          <a:xfrm>
            <a:off x="914282" y="1753844"/>
            <a:ext cx="1010015" cy="406573"/>
          </a:xfrm>
          <a:prstGeom prst="triangle">
            <a:avLst>
              <a:gd name="adj" fmla="val 52586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A07D40F0-9BE1-4A14-98CC-B9DFEEBCE340}"/>
              </a:ext>
            </a:extLst>
          </p:cNvPr>
          <p:cNvSpPr/>
          <p:nvPr/>
        </p:nvSpPr>
        <p:spPr>
          <a:xfrm>
            <a:off x="1034856" y="2180323"/>
            <a:ext cx="768866" cy="4499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1C3F98B3-DA93-4ADA-9022-734AF9078F88}"/>
              </a:ext>
            </a:extLst>
          </p:cNvPr>
          <p:cNvSpPr/>
          <p:nvPr/>
        </p:nvSpPr>
        <p:spPr>
          <a:xfrm>
            <a:off x="932300" y="3638062"/>
            <a:ext cx="8032189" cy="461665"/>
          </a:xfrm>
          <a:prstGeom prst="rect">
            <a:avLst/>
          </a:prstGeom>
          <a:solidFill>
            <a:srgbClr val="F67840">
              <a:alpha val="94118"/>
            </a:srgb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à"/>
            </a:pPr>
            <a:r>
              <a:rPr lang="de-DE" sz="2400" kern="0" dirty="0">
                <a:solidFill>
                  <a:srgbClr val="FFFFFF"/>
                </a:solidFill>
                <a:latin typeface="Arial"/>
              </a:rPr>
              <a:t>Längeres, gemeinsames Lernen im Klassenverband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AA1B5AF3-5AA0-5CC1-CD33-D8ABDDC5A443}"/>
              </a:ext>
            </a:extLst>
          </p:cNvPr>
          <p:cNvSpPr/>
          <p:nvPr/>
        </p:nvSpPr>
        <p:spPr>
          <a:xfrm>
            <a:off x="926997" y="5030246"/>
            <a:ext cx="8032189" cy="461665"/>
          </a:xfrm>
          <a:prstGeom prst="rect">
            <a:avLst/>
          </a:prstGeom>
          <a:solidFill>
            <a:srgbClr val="F67840">
              <a:alpha val="94118"/>
            </a:srgb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à"/>
            </a:pPr>
            <a:r>
              <a:rPr lang="de-DE" sz="2400" kern="0" dirty="0">
                <a:solidFill>
                  <a:srgbClr val="FFFFFF"/>
                </a:solidFill>
                <a:latin typeface="Arial"/>
              </a:rPr>
              <a:t>Möglichkeit aller Abschlüsse bis hin zum Abitur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31CFFD5B-1178-69B3-EF23-353AC1D0B0DE}"/>
              </a:ext>
            </a:extLst>
          </p:cNvPr>
          <p:cNvSpPr/>
          <p:nvPr/>
        </p:nvSpPr>
        <p:spPr>
          <a:xfrm>
            <a:off x="935421" y="5712349"/>
            <a:ext cx="8032190" cy="830997"/>
          </a:xfrm>
          <a:prstGeom prst="rect">
            <a:avLst/>
          </a:prstGeom>
          <a:solidFill>
            <a:srgbClr val="F67840">
              <a:alpha val="94118"/>
            </a:srgb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à"/>
            </a:pPr>
            <a:r>
              <a:rPr lang="de-DE" sz="2400" kern="0" dirty="0">
                <a:solidFill>
                  <a:srgbClr val="FFFFFF"/>
                </a:solidFill>
                <a:latin typeface="Arial"/>
              </a:rPr>
              <a:t>Gute Ergebnisse bei den Abschlüssen</a:t>
            </a:r>
          </a:p>
          <a:p>
            <a:r>
              <a:rPr lang="de-DE" sz="2400" kern="0" dirty="0">
                <a:solidFill>
                  <a:srgbClr val="FFFFFF"/>
                </a:solidFill>
                <a:latin typeface="Arial"/>
              </a:rPr>
              <a:t>	nach Klasse 10 und beim Abitur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E0E90BA1-D10C-6536-A0AA-41004BE398F8}"/>
              </a:ext>
            </a:extLst>
          </p:cNvPr>
          <p:cNvSpPr/>
          <p:nvPr/>
        </p:nvSpPr>
        <p:spPr>
          <a:xfrm>
            <a:off x="926999" y="4350578"/>
            <a:ext cx="8032190" cy="461665"/>
          </a:xfrm>
          <a:prstGeom prst="rect">
            <a:avLst/>
          </a:prstGeom>
          <a:solidFill>
            <a:srgbClr val="F67840">
              <a:alpha val="94118"/>
            </a:srgb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à"/>
            </a:pPr>
            <a:r>
              <a:rPr lang="de-DE" sz="2400" kern="0" dirty="0">
                <a:solidFill>
                  <a:srgbClr val="FFFFFF"/>
                </a:solidFill>
                <a:latin typeface="Arial"/>
              </a:rPr>
              <a:t>Hohe Durchlässigkeit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A8D2C9EE-7390-7C38-75D2-BB66C5173C64}"/>
              </a:ext>
            </a:extLst>
          </p:cNvPr>
          <p:cNvSpPr/>
          <p:nvPr/>
        </p:nvSpPr>
        <p:spPr>
          <a:xfrm>
            <a:off x="926999" y="2939278"/>
            <a:ext cx="8037490" cy="461665"/>
          </a:xfrm>
          <a:prstGeom prst="rect">
            <a:avLst/>
          </a:prstGeom>
          <a:solidFill>
            <a:srgbClr val="F67840">
              <a:alpha val="94118"/>
            </a:srgb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à"/>
            </a:pPr>
            <a:r>
              <a:rPr lang="de-DE" sz="2400" kern="0" dirty="0">
                <a:solidFill>
                  <a:srgbClr val="FFFFFF"/>
                </a:solidFill>
                <a:latin typeface="Arial"/>
              </a:rPr>
              <a:t>Klassenlehrerteams</a:t>
            </a:r>
          </a:p>
        </p:txBody>
      </p:sp>
    </p:spTree>
    <p:extLst>
      <p:ext uri="{BB962C8B-B14F-4D97-AF65-F5344CB8AC3E}">
        <p14:creationId xmlns:p14="http://schemas.microsoft.com/office/powerpoint/2010/main" val="31937702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  <p:bldP spid="11" grpId="0" animBg="1"/>
      <p:bldP spid="13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32D0DAE-D6D6-48E7-B979-53074B705D50}" type="slidenum">
              <a:rPr lang="de-DE" altLang="de-DE"/>
              <a:pPr/>
              <a:t>9</a:t>
            </a:fld>
            <a:endParaRPr lang="de-DE" altLang="de-DE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990600" y="3124200"/>
            <a:ext cx="7847012" cy="1539875"/>
          </a:xfrm>
        </p:spPr>
        <p:txBody>
          <a:bodyPr/>
          <a:lstStyle/>
          <a:p>
            <a:pPr eaLnBrk="1" hangingPunct="1"/>
            <a:br>
              <a:rPr lang="de-DE" altLang="de-DE" sz="4000" b="1" dirty="0"/>
            </a:br>
            <a:endParaRPr lang="de-DE" altLang="de-DE" sz="2000" b="1" dirty="0">
              <a:solidFill>
                <a:schemeClr val="accent2"/>
              </a:solidFill>
            </a:endParaRPr>
          </a:p>
        </p:txBody>
      </p:sp>
      <p:sp>
        <p:nvSpPr>
          <p:cNvPr id="3" name="Rectangle 6"/>
          <p:cNvSpPr txBox="1">
            <a:spLocks noGrp="1"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59394660-7888-40C3-A467-0F9316A4516A}" type="slidenum">
              <a:rPr lang="de-DE" altLang="de-DE" sz="1400"/>
              <a:pPr algn="r"/>
              <a:t>9</a:t>
            </a:fld>
            <a:endParaRPr lang="de-DE" altLang="de-DE" sz="1400"/>
          </a:p>
        </p:txBody>
      </p:sp>
      <p:sp>
        <p:nvSpPr>
          <p:cNvPr id="26631" name="Rectangle 3"/>
          <p:cNvSpPr>
            <a:spLocks noChangeArrowheads="1"/>
          </p:cNvSpPr>
          <p:nvPr/>
        </p:nvSpPr>
        <p:spPr bwMode="auto">
          <a:xfrm>
            <a:off x="1199093" y="2756061"/>
            <a:ext cx="777557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20000"/>
              </a:spcBef>
            </a:pPr>
            <a:endParaRPr lang="de-DE" altLang="de-DE" sz="2400" b="1"/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endParaRPr lang="de-DE" altLang="de-DE" sz="2400" b="1"/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endParaRPr lang="de-DE" altLang="de-DE" sz="2400" b="1"/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endParaRPr lang="de-DE" altLang="de-DE" sz="2400" b="1"/>
          </a:p>
        </p:txBody>
      </p:sp>
      <p:sp>
        <p:nvSpPr>
          <p:cNvPr id="26634" name="Rectangle 2"/>
          <p:cNvSpPr>
            <a:spLocks noChangeArrowheads="1"/>
          </p:cNvSpPr>
          <p:nvPr/>
        </p:nvSpPr>
        <p:spPr bwMode="auto">
          <a:xfrm>
            <a:off x="4556125" y="3687763"/>
            <a:ext cx="184150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de-DE" altLang="de-DE" sz="4000">
              <a:solidFill>
                <a:srgbClr val="000000"/>
              </a:solidFill>
              <a:latin typeface="Jokerman" panose="04090605060D06020702" pitchFamily="82" charset="0"/>
            </a:endParaRP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54343989-0899-AE85-7575-06A4D44BDAD6}"/>
              </a:ext>
            </a:extLst>
          </p:cNvPr>
          <p:cNvGrpSpPr/>
          <p:nvPr/>
        </p:nvGrpSpPr>
        <p:grpSpPr>
          <a:xfrm>
            <a:off x="587940" y="1935957"/>
            <a:ext cx="2321061" cy="1917700"/>
            <a:chOff x="587940" y="1935957"/>
            <a:chExt cx="2321061" cy="1917700"/>
          </a:xfrm>
        </p:grpSpPr>
        <p:sp>
          <p:nvSpPr>
            <p:cNvPr id="23" name="Ellipse 22"/>
            <p:cNvSpPr/>
            <p:nvPr/>
          </p:nvSpPr>
          <p:spPr>
            <a:xfrm>
              <a:off x="587940" y="2786857"/>
              <a:ext cx="2321061" cy="1066800"/>
            </a:xfrm>
            <a:prstGeom prst="ellips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e-DE" b="1" dirty="0">
                  <a:solidFill>
                    <a:schemeClr val="tx1"/>
                  </a:solidFill>
                  <a:cs typeface="Arial" charset="0"/>
                </a:rPr>
                <a:t>Gesell-</a:t>
              </a:r>
              <a:r>
                <a:rPr lang="de-DE" b="1" dirty="0" err="1">
                  <a:solidFill>
                    <a:schemeClr val="tx1"/>
                  </a:solidFill>
                  <a:cs typeface="Arial" charset="0"/>
                </a:rPr>
                <a:t>schaftslehre</a:t>
              </a:r>
              <a:endParaRPr lang="de-DE" dirty="0">
                <a:solidFill>
                  <a:schemeClr val="tx1"/>
                </a:solidFill>
                <a:cs typeface="Arial" charset="0"/>
              </a:endParaRPr>
            </a:p>
          </p:txBody>
        </p:sp>
        <p:sp>
          <p:nvSpPr>
            <p:cNvPr id="24" name="Ellipse 23"/>
            <p:cNvSpPr/>
            <p:nvPr/>
          </p:nvSpPr>
          <p:spPr>
            <a:xfrm>
              <a:off x="743813" y="1935957"/>
              <a:ext cx="1649412" cy="1066800"/>
            </a:xfrm>
            <a:prstGeom prst="ellipse">
              <a:avLst/>
            </a:prstGeom>
            <a:ln>
              <a:solidFill>
                <a:srgbClr val="A6A6A6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b="1" dirty="0">
                <a:solidFill>
                  <a:srgbClr val="0000FF"/>
                </a:solidFill>
                <a:cs typeface="Arial" charset="0"/>
              </a:endParaRPr>
            </a:p>
            <a:p>
              <a:pPr algn="ctr">
                <a:defRPr/>
              </a:pPr>
              <a:r>
                <a:rPr lang="de-DE" b="1" dirty="0">
                  <a:solidFill>
                    <a:schemeClr val="tx1"/>
                  </a:solidFill>
                  <a:cs typeface="Arial" charset="0"/>
                </a:rPr>
                <a:t>Biologie</a:t>
              </a:r>
            </a:p>
            <a:p>
              <a:pPr algn="ctr">
                <a:defRPr/>
              </a:pPr>
              <a:endParaRPr lang="de-DE" dirty="0">
                <a:solidFill>
                  <a:srgbClr val="FFFFFF"/>
                </a:solidFill>
                <a:cs typeface="Arial" charset="0"/>
              </a:endParaRPr>
            </a:p>
          </p:txBody>
        </p:sp>
      </p:grp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9858EC64-E5B8-611A-F30D-893DD45A76FC}"/>
              </a:ext>
            </a:extLst>
          </p:cNvPr>
          <p:cNvGrpSpPr/>
          <p:nvPr/>
        </p:nvGrpSpPr>
        <p:grpSpPr>
          <a:xfrm>
            <a:off x="1143000" y="4495800"/>
            <a:ext cx="2660650" cy="1979612"/>
            <a:chOff x="1143000" y="4495800"/>
            <a:chExt cx="2660650" cy="1979612"/>
          </a:xfrm>
        </p:grpSpPr>
        <p:sp>
          <p:nvSpPr>
            <p:cNvPr id="21" name="Ellipse 20"/>
            <p:cNvSpPr/>
            <p:nvPr/>
          </p:nvSpPr>
          <p:spPr>
            <a:xfrm>
              <a:off x="2362200" y="5181600"/>
              <a:ext cx="1441450" cy="1066800"/>
            </a:xfrm>
            <a:prstGeom prst="ellipse">
              <a:avLst/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b="1" dirty="0">
                <a:solidFill>
                  <a:srgbClr val="0000FF"/>
                </a:solidFill>
              </a:endParaRPr>
            </a:p>
            <a:p>
              <a:pPr algn="ctr">
                <a:defRPr/>
              </a:pPr>
              <a:r>
                <a:rPr lang="de-DE" b="1" dirty="0">
                  <a:solidFill>
                    <a:schemeClr val="tx1"/>
                  </a:solidFill>
                </a:rPr>
                <a:t>Musik</a:t>
              </a:r>
            </a:p>
            <a:p>
              <a:pPr algn="ctr">
                <a:defRPr/>
              </a:pPr>
              <a:endParaRPr lang="de-DE" dirty="0">
                <a:solidFill>
                  <a:srgbClr val="FFFFFF"/>
                </a:solidFill>
              </a:endParaRPr>
            </a:p>
          </p:txBody>
        </p:sp>
        <p:sp>
          <p:nvSpPr>
            <p:cNvPr id="25" name="Ellipse 24"/>
            <p:cNvSpPr/>
            <p:nvPr/>
          </p:nvSpPr>
          <p:spPr>
            <a:xfrm>
              <a:off x="1676400" y="4495800"/>
              <a:ext cx="1439863" cy="1066800"/>
            </a:xfrm>
            <a:prstGeom prst="ellipse">
              <a:avLst/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b="1" dirty="0">
                <a:solidFill>
                  <a:srgbClr val="0000FF"/>
                </a:solidFill>
              </a:endParaRPr>
            </a:p>
            <a:p>
              <a:pPr algn="ctr">
                <a:defRPr/>
              </a:pPr>
              <a:r>
                <a:rPr lang="de-DE" b="1" dirty="0">
                  <a:solidFill>
                    <a:schemeClr val="tx1"/>
                  </a:solidFill>
                </a:rPr>
                <a:t>Sport</a:t>
              </a:r>
            </a:p>
            <a:p>
              <a:pPr algn="ctr">
                <a:defRPr/>
              </a:pPr>
              <a:endParaRPr lang="de-DE" dirty="0">
                <a:solidFill>
                  <a:srgbClr val="FFFFFF"/>
                </a:solidFill>
              </a:endParaRPr>
            </a:p>
          </p:txBody>
        </p:sp>
        <p:sp>
          <p:nvSpPr>
            <p:cNvPr id="28" name="Ellipse 27"/>
            <p:cNvSpPr/>
            <p:nvPr/>
          </p:nvSpPr>
          <p:spPr>
            <a:xfrm>
              <a:off x="1143000" y="5410200"/>
              <a:ext cx="1555592" cy="1065212"/>
            </a:xfrm>
            <a:prstGeom prst="ellipse">
              <a:avLst/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de-DE" b="1" dirty="0">
                <a:solidFill>
                  <a:srgbClr val="0000FF"/>
                </a:solidFill>
              </a:endParaRPr>
            </a:p>
            <a:p>
              <a:pPr algn="ctr">
                <a:defRPr/>
              </a:pPr>
              <a:r>
                <a:rPr lang="de-DE" b="1" dirty="0">
                  <a:solidFill>
                    <a:schemeClr val="tx1"/>
                  </a:solidFill>
                </a:rPr>
                <a:t>Kunst</a:t>
              </a:r>
            </a:p>
            <a:p>
              <a:pPr algn="ctr">
                <a:defRPr/>
              </a:pPr>
              <a:endParaRPr lang="de-DE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C1E40AEB-2C2E-FCA1-0FF8-CA5C892E8A70}"/>
              </a:ext>
            </a:extLst>
          </p:cNvPr>
          <p:cNvGrpSpPr/>
          <p:nvPr/>
        </p:nvGrpSpPr>
        <p:grpSpPr>
          <a:xfrm>
            <a:off x="4513818" y="1462718"/>
            <a:ext cx="4528333" cy="1827135"/>
            <a:chOff x="4513818" y="1462718"/>
            <a:chExt cx="4528333" cy="1827135"/>
          </a:xfrm>
        </p:grpSpPr>
        <p:sp>
          <p:nvSpPr>
            <p:cNvPr id="22" name="Ellipse 21"/>
            <p:cNvSpPr/>
            <p:nvPr/>
          </p:nvSpPr>
          <p:spPr>
            <a:xfrm>
              <a:off x="4513818" y="1517608"/>
              <a:ext cx="2317997" cy="10668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de-DE" b="1" dirty="0">
                <a:solidFill>
                  <a:srgbClr val="0000FF"/>
                </a:solidFill>
              </a:endParaRPr>
            </a:p>
            <a:p>
              <a:pPr algn="ctr">
                <a:defRPr/>
              </a:pPr>
              <a:r>
                <a:rPr lang="de-DE" b="1" dirty="0">
                  <a:solidFill>
                    <a:schemeClr val="tx1"/>
                  </a:solidFill>
                </a:rPr>
                <a:t>Arbeitslehre/</a:t>
              </a:r>
            </a:p>
            <a:p>
              <a:pPr algn="ctr">
                <a:defRPr/>
              </a:pPr>
              <a:r>
                <a:rPr lang="de-DE" b="1" dirty="0">
                  <a:solidFill>
                    <a:schemeClr val="tx1"/>
                  </a:solidFill>
                </a:rPr>
                <a:t>Technik</a:t>
              </a:r>
            </a:p>
            <a:p>
              <a:pPr algn="ctr">
                <a:defRPr/>
              </a:pPr>
              <a:endParaRPr lang="de-DE" dirty="0">
                <a:solidFill>
                  <a:srgbClr val="FFFFFF"/>
                </a:solidFill>
              </a:endParaRPr>
            </a:p>
          </p:txBody>
        </p:sp>
        <p:sp>
          <p:nvSpPr>
            <p:cNvPr id="32" name="Ellipse 31"/>
            <p:cNvSpPr/>
            <p:nvPr/>
          </p:nvSpPr>
          <p:spPr>
            <a:xfrm>
              <a:off x="6424661" y="1462718"/>
              <a:ext cx="2617490" cy="10668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de-DE" b="1" dirty="0">
                <a:solidFill>
                  <a:srgbClr val="0000FF"/>
                </a:solidFill>
              </a:endParaRPr>
            </a:p>
            <a:p>
              <a:pPr algn="ctr">
                <a:defRPr/>
              </a:pPr>
              <a:r>
                <a:rPr lang="de-DE" b="1" dirty="0">
                  <a:solidFill>
                    <a:schemeClr val="tx1"/>
                  </a:solidFill>
                </a:rPr>
                <a:t>Arbeitslehre/</a:t>
              </a:r>
            </a:p>
            <a:p>
              <a:pPr algn="ctr">
                <a:defRPr/>
              </a:pPr>
              <a:r>
                <a:rPr lang="de-DE" b="1" dirty="0">
                  <a:solidFill>
                    <a:schemeClr val="tx1"/>
                  </a:solidFill>
                </a:rPr>
                <a:t>Hauswirtschaft</a:t>
              </a:r>
            </a:p>
            <a:p>
              <a:pPr algn="ctr">
                <a:defRPr/>
              </a:pPr>
              <a:endParaRPr lang="de-DE" dirty="0">
                <a:solidFill>
                  <a:srgbClr val="FFFFFF"/>
                </a:solidFill>
              </a:endParaRPr>
            </a:p>
          </p:txBody>
        </p:sp>
        <p:sp>
          <p:nvSpPr>
            <p:cNvPr id="33" name="Ellipse 32"/>
            <p:cNvSpPr/>
            <p:nvPr/>
          </p:nvSpPr>
          <p:spPr>
            <a:xfrm>
              <a:off x="5803635" y="2223053"/>
              <a:ext cx="1943910" cy="10668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de-DE" b="1" dirty="0">
                <a:solidFill>
                  <a:srgbClr val="0000FF"/>
                </a:solidFill>
              </a:endParaRPr>
            </a:p>
            <a:p>
              <a:pPr algn="ctr">
                <a:defRPr/>
              </a:pPr>
              <a:r>
                <a:rPr lang="de-DE" b="1" dirty="0">
                  <a:solidFill>
                    <a:schemeClr val="tx1"/>
                  </a:solidFill>
                </a:rPr>
                <a:t>Informatik</a:t>
              </a:r>
            </a:p>
            <a:p>
              <a:pPr algn="ctr">
                <a:defRPr/>
              </a:pPr>
              <a:endParaRPr lang="de-DE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4064EC7D-5A9B-5CDC-EDD3-3FB671A48CED}"/>
              </a:ext>
            </a:extLst>
          </p:cNvPr>
          <p:cNvGrpSpPr/>
          <p:nvPr/>
        </p:nvGrpSpPr>
        <p:grpSpPr>
          <a:xfrm>
            <a:off x="4318088" y="5512753"/>
            <a:ext cx="3339682" cy="1096642"/>
            <a:chOff x="4318088" y="5512753"/>
            <a:chExt cx="3339682" cy="1096642"/>
          </a:xfrm>
        </p:grpSpPr>
        <p:sp>
          <p:nvSpPr>
            <p:cNvPr id="26" name="Ellipse 25"/>
            <p:cNvSpPr/>
            <p:nvPr/>
          </p:nvSpPr>
          <p:spPr>
            <a:xfrm>
              <a:off x="4318088" y="5512753"/>
              <a:ext cx="2136599" cy="996006"/>
            </a:xfrm>
            <a:prstGeom prst="ellipse">
              <a:avLst/>
            </a:prstGeom>
            <a:solidFill>
              <a:srgbClr val="BFACE6"/>
            </a:solidFill>
            <a:ln>
              <a:solidFill>
                <a:srgbClr val="9271D5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de-DE" b="1" dirty="0">
                <a:solidFill>
                  <a:srgbClr val="0000FF"/>
                </a:solidFill>
              </a:endParaRPr>
            </a:p>
            <a:p>
              <a:pPr algn="ctr">
                <a:defRPr/>
              </a:pPr>
              <a:r>
                <a:rPr lang="de-DE" b="1" dirty="0">
                  <a:solidFill>
                    <a:schemeClr val="tx1"/>
                  </a:solidFill>
                </a:rPr>
                <a:t>Praktische Philosophie</a:t>
              </a:r>
            </a:p>
            <a:p>
              <a:pPr algn="ctr">
                <a:defRPr/>
              </a:pPr>
              <a:endParaRPr lang="de-DE" dirty="0">
                <a:solidFill>
                  <a:srgbClr val="FFFFFF"/>
                </a:solidFill>
              </a:endParaRPr>
            </a:p>
          </p:txBody>
        </p:sp>
        <p:sp>
          <p:nvSpPr>
            <p:cNvPr id="35" name="Ellipse 34"/>
            <p:cNvSpPr/>
            <p:nvPr/>
          </p:nvSpPr>
          <p:spPr>
            <a:xfrm>
              <a:off x="6081382" y="5542595"/>
              <a:ext cx="1576388" cy="1066800"/>
            </a:xfrm>
            <a:prstGeom prst="ellipse">
              <a:avLst/>
            </a:prstGeom>
            <a:solidFill>
              <a:srgbClr val="BFACE6"/>
            </a:solidFill>
            <a:ln>
              <a:solidFill>
                <a:srgbClr val="9271D5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de-DE" b="1" dirty="0">
                <a:solidFill>
                  <a:srgbClr val="0000FF"/>
                </a:solidFill>
              </a:endParaRPr>
            </a:p>
            <a:p>
              <a:pPr algn="ctr">
                <a:defRPr/>
              </a:pPr>
              <a:r>
                <a:rPr lang="de-DE" b="1" dirty="0">
                  <a:solidFill>
                    <a:schemeClr val="tx1"/>
                  </a:solidFill>
                </a:rPr>
                <a:t>Religion</a:t>
              </a:r>
            </a:p>
            <a:p>
              <a:pPr algn="ctr">
                <a:defRPr/>
              </a:pPr>
              <a:endParaRPr lang="de-DE" dirty="0">
                <a:solidFill>
                  <a:srgbClr val="FFFFFF"/>
                </a:solidFill>
              </a:endParaRPr>
            </a:p>
          </p:txBody>
        </p:sp>
      </p:grpSp>
      <p:sp>
        <p:nvSpPr>
          <p:cNvPr id="31" name="Rectangle 2"/>
          <p:cNvSpPr txBox="1">
            <a:spLocks noChangeArrowheads="1"/>
          </p:cNvSpPr>
          <p:nvPr/>
        </p:nvSpPr>
        <p:spPr bwMode="auto">
          <a:xfrm>
            <a:off x="609600" y="304800"/>
            <a:ext cx="6019801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Unterricht im Klassenverband Stufe 5/6 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3C99D5C2-4BD1-72D1-18B6-5313F8E69DC6}"/>
              </a:ext>
            </a:extLst>
          </p:cNvPr>
          <p:cNvGrpSpPr/>
          <p:nvPr/>
        </p:nvGrpSpPr>
        <p:grpSpPr>
          <a:xfrm>
            <a:off x="3101975" y="2635834"/>
            <a:ext cx="3017770" cy="2228266"/>
            <a:chOff x="3101975" y="2635834"/>
            <a:chExt cx="3017770" cy="2228266"/>
          </a:xfrm>
        </p:grpSpPr>
        <p:sp>
          <p:nvSpPr>
            <p:cNvPr id="20" name="Ellipse 19"/>
            <p:cNvSpPr/>
            <p:nvPr/>
          </p:nvSpPr>
          <p:spPr>
            <a:xfrm>
              <a:off x="3101975" y="3046590"/>
              <a:ext cx="1577975" cy="10668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b="1" dirty="0">
                <a:solidFill>
                  <a:srgbClr val="FFC000"/>
                </a:solidFill>
              </a:endParaRPr>
            </a:p>
            <a:p>
              <a:pPr algn="ctr">
                <a:defRPr/>
              </a:pPr>
              <a:r>
                <a:rPr lang="de-DE" b="1" dirty="0">
                  <a:solidFill>
                    <a:schemeClr val="tx1"/>
                  </a:solidFill>
                </a:rPr>
                <a:t>Deutsch</a:t>
              </a:r>
            </a:p>
            <a:p>
              <a:pPr algn="ctr">
                <a:defRPr/>
              </a:pPr>
              <a:endParaRPr lang="de-DE" dirty="0">
                <a:solidFill>
                  <a:srgbClr val="FFFFFF"/>
                </a:solidFill>
              </a:endParaRPr>
            </a:p>
          </p:txBody>
        </p:sp>
        <p:sp>
          <p:nvSpPr>
            <p:cNvPr id="27" name="Ellipse 26"/>
            <p:cNvSpPr/>
            <p:nvPr/>
          </p:nvSpPr>
          <p:spPr>
            <a:xfrm>
              <a:off x="3276600" y="3810000"/>
              <a:ext cx="1701539" cy="10541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b="1" dirty="0">
                <a:solidFill>
                  <a:srgbClr val="0000FF"/>
                </a:solidFill>
              </a:endParaRPr>
            </a:p>
            <a:p>
              <a:pPr algn="ctr">
                <a:defRPr/>
              </a:pPr>
              <a:r>
                <a:rPr lang="de-DE" b="1" dirty="0">
                  <a:solidFill>
                    <a:schemeClr val="tx1"/>
                  </a:solidFill>
                </a:rPr>
                <a:t>Mathe-</a:t>
              </a:r>
            </a:p>
            <a:p>
              <a:pPr algn="ctr">
                <a:defRPr/>
              </a:pPr>
              <a:r>
                <a:rPr lang="de-DE" b="1" dirty="0">
                  <a:solidFill>
                    <a:schemeClr val="tx1"/>
                  </a:solidFill>
                </a:rPr>
                <a:t>matik</a:t>
              </a:r>
            </a:p>
            <a:p>
              <a:pPr algn="ctr">
                <a:defRPr/>
              </a:pPr>
              <a:endParaRPr lang="de-DE" dirty="0">
                <a:solidFill>
                  <a:srgbClr val="FFFFFF"/>
                </a:solidFill>
              </a:endParaRPr>
            </a:p>
          </p:txBody>
        </p:sp>
        <p:sp>
          <p:nvSpPr>
            <p:cNvPr id="29" name="Ellipse 28"/>
            <p:cNvSpPr/>
            <p:nvPr/>
          </p:nvSpPr>
          <p:spPr>
            <a:xfrm>
              <a:off x="4447686" y="3438227"/>
              <a:ext cx="1672059" cy="10541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b="1" dirty="0">
                <a:solidFill>
                  <a:srgbClr val="0000FF"/>
                </a:solidFill>
              </a:endParaRPr>
            </a:p>
            <a:p>
              <a:pPr algn="ctr">
                <a:defRPr/>
              </a:pPr>
              <a:r>
                <a:rPr lang="de-DE" b="1" dirty="0">
                  <a:solidFill>
                    <a:schemeClr val="tx1"/>
                  </a:solidFill>
                </a:rPr>
                <a:t>Lern-</a:t>
              </a:r>
            </a:p>
            <a:p>
              <a:pPr algn="ctr">
                <a:defRPr/>
              </a:pPr>
              <a:r>
                <a:rPr lang="de-DE" b="1" dirty="0" err="1">
                  <a:solidFill>
                    <a:schemeClr val="tx1"/>
                  </a:solidFill>
                </a:rPr>
                <a:t>zeiten</a:t>
              </a:r>
              <a:endParaRPr lang="de-DE" b="1" dirty="0">
                <a:solidFill>
                  <a:schemeClr val="tx1"/>
                </a:solidFill>
              </a:endParaRPr>
            </a:p>
            <a:p>
              <a:pPr algn="ctr">
                <a:defRPr/>
              </a:pPr>
              <a:endParaRPr lang="de-DE" dirty="0">
                <a:solidFill>
                  <a:srgbClr val="FFFFFF"/>
                </a:solidFill>
              </a:endParaRPr>
            </a:p>
          </p:txBody>
        </p:sp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7781CB97-856C-420F-83CA-FD1B0F2835F1}"/>
                </a:ext>
              </a:extLst>
            </p:cNvPr>
            <p:cNvSpPr/>
            <p:nvPr/>
          </p:nvSpPr>
          <p:spPr>
            <a:xfrm>
              <a:off x="4164239" y="2635834"/>
              <a:ext cx="1672059" cy="10541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b="1" dirty="0">
                <a:solidFill>
                  <a:srgbClr val="0000FF"/>
                </a:solidFill>
              </a:endParaRPr>
            </a:p>
            <a:p>
              <a:pPr algn="ctr">
                <a:defRPr/>
              </a:pPr>
              <a:r>
                <a:rPr lang="de-DE" b="1" dirty="0">
                  <a:solidFill>
                    <a:schemeClr val="tx1"/>
                  </a:solidFill>
                </a:rPr>
                <a:t>Englisch</a:t>
              </a:r>
            </a:p>
            <a:p>
              <a:pPr algn="ctr">
                <a:defRPr/>
              </a:pPr>
              <a:endParaRPr lang="de-DE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9550A536-00D5-2B15-27AF-D6A9CDB5C3D3}"/>
              </a:ext>
            </a:extLst>
          </p:cNvPr>
          <p:cNvGrpSpPr/>
          <p:nvPr/>
        </p:nvGrpSpPr>
        <p:grpSpPr>
          <a:xfrm>
            <a:off x="6348075" y="3655951"/>
            <a:ext cx="2648668" cy="1653038"/>
            <a:chOff x="6348075" y="3655951"/>
            <a:chExt cx="2648668" cy="1653038"/>
          </a:xfrm>
        </p:grpSpPr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54DFA6F1-E636-5015-A806-98D7689BB667}"/>
                </a:ext>
              </a:extLst>
            </p:cNvPr>
            <p:cNvSpPr/>
            <p:nvPr/>
          </p:nvSpPr>
          <p:spPr>
            <a:xfrm>
              <a:off x="6831815" y="4444797"/>
              <a:ext cx="2164928" cy="864192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rgbClr val="F0713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b="1" dirty="0">
                <a:solidFill>
                  <a:srgbClr val="0000FF"/>
                </a:solidFill>
              </a:endParaRPr>
            </a:p>
            <a:p>
              <a:pPr algn="ctr">
                <a:defRPr/>
              </a:pPr>
              <a:r>
                <a:rPr lang="de-DE" b="1" dirty="0">
                  <a:solidFill>
                    <a:schemeClr val="tx1"/>
                  </a:solidFill>
                </a:rPr>
                <a:t>Förderkurse</a:t>
              </a:r>
            </a:p>
            <a:p>
              <a:pPr algn="ctr">
                <a:defRPr/>
              </a:pPr>
              <a:endParaRPr lang="de-DE" dirty="0">
                <a:solidFill>
                  <a:srgbClr val="FFFFFF"/>
                </a:solidFill>
              </a:endParaRPr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64A47C19-B63E-3341-1497-0157C43036FD}"/>
                </a:ext>
              </a:extLst>
            </p:cNvPr>
            <p:cNvSpPr/>
            <p:nvPr/>
          </p:nvSpPr>
          <p:spPr>
            <a:xfrm>
              <a:off x="6348075" y="3779556"/>
              <a:ext cx="1441450" cy="1066800"/>
            </a:xfrm>
            <a:prstGeom prst="ellipse">
              <a:avLst/>
            </a:prstGeom>
            <a:solidFill>
              <a:srgbClr val="FDECB3"/>
            </a:solidFill>
            <a:ln>
              <a:solidFill>
                <a:srgbClr val="F0713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b="1" dirty="0">
                <a:solidFill>
                  <a:srgbClr val="0000FF"/>
                </a:solidFill>
              </a:endParaRPr>
            </a:p>
            <a:p>
              <a:pPr algn="ctr">
                <a:defRPr/>
              </a:pPr>
              <a:r>
                <a:rPr lang="de-DE" b="1" dirty="0">
                  <a:solidFill>
                    <a:schemeClr val="tx1"/>
                  </a:solidFill>
                </a:rPr>
                <a:t>KMT</a:t>
              </a:r>
            </a:p>
            <a:p>
              <a:pPr algn="ctr">
                <a:defRPr/>
              </a:pPr>
              <a:endParaRPr lang="de-DE" dirty="0">
                <a:solidFill>
                  <a:srgbClr val="FFFFFF"/>
                </a:solidFill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2288547F-C10B-1369-6DE0-514B02DE1BAF}"/>
                </a:ext>
              </a:extLst>
            </p:cNvPr>
            <p:cNvSpPr/>
            <p:nvPr/>
          </p:nvSpPr>
          <p:spPr>
            <a:xfrm>
              <a:off x="7350838" y="3655951"/>
              <a:ext cx="1576388" cy="928687"/>
            </a:xfrm>
            <a:prstGeom prst="ellipse">
              <a:avLst/>
            </a:prstGeom>
            <a:solidFill>
              <a:srgbClr val="FDECB3"/>
            </a:solidFill>
            <a:ln>
              <a:solidFill>
                <a:srgbClr val="F0713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b="1" dirty="0">
                <a:solidFill>
                  <a:srgbClr val="0000FF"/>
                </a:solidFill>
              </a:endParaRPr>
            </a:p>
            <a:p>
              <a:pPr algn="ctr">
                <a:defRPr/>
              </a:pPr>
              <a:r>
                <a:rPr lang="de-DE" b="1" dirty="0">
                  <a:solidFill>
                    <a:schemeClr val="tx1"/>
                  </a:solidFill>
                </a:rPr>
                <a:t>AG</a:t>
              </a:r>
            </a:p>
            <a:p>
              <a:pPr algn="ctr">
                <a:defRPr/>
              </a:pPr>
              <a:endParaRPr lang="de-DE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7603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ustervorlage_Stadt_Königswinter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mplates xmlns="af11d866-a4d7-4da8-9bed-47db15009c1e" xsi:nil="true"/>
    <FolderType xmlns="af11d866-a4d7-4da8-9bed-47db15009c1e" xsi:nil="true"/>
    <CultureName xmlns="af11d866-a4d7-4da8-9bed-47db15009c1e" xsi:nil="true"/>
    <Students xmlns="af11d866-a4d7-4da8-9bed-47db15009c1e">
      <UserInfo>
        <DisplayName/>
        <AccountId xsi:nil="true"/>
        <AccountType/>
      </UserInfo>
    </Students>
    <Student_Groups xmlns="af11d866-a4d7-4da8-9bed-47db15009c1e">
      <UserInfo>
        <DisplayName/>
        <AccountId xsi:nil="true"/>
        <AccountType/>
      </UserInfo>
    </Student_Groups>
    <TeamsChannelId xmlns="af11d866-a4d7-4da8-9bed-47db15009c1e" xsi:nil="true"/>
    <DefaultSectionNames xmlns="af11d866-a4d7-4da8-9bed-47db15009c1e" xsi:nil="true"/>
    <NotebookType xmlns="af11d866-a4d7-4da8-9bed-47db15009c1e" xsi:nil="true"/>
    <Teachers xmlns="af11d866-a4d7-4da8-9bed-47db15009c1e">
      <UserInfo>
        <DisplayName/>
        <AccountId xsi:nil="true"/>
        <AccountType/>
      </UserInfo>
    </Teachers>
    <Distribution_Groups xmlns="af11d866-a4d7-4da8-9bed-47db15009c1e" xsi:nil="true"/>
    <IsNotebookLocked xmlns="af11d866-a4d7-4da8-9bed-47db15009c1e" xsi:nil="true"/>
    <Is_Collaboration_Space_Locked xmlns="af11d866-a4d7-4da8-9bed-47db15009c1e" xsi:nil="true"/>
    <_activity xmlns="af11d866-a4d7-4da8-9bed-47db15009c1e" xsi:nil="true"/>
    <Math_Settings xmlns="af11d866-a4d7-4da8-9bed-47db15009c1e" xsi:nil="true"/>
    <Has_Teacher_Only_SectionGroup xmlns="af11d866-a4d7-4da8-9bed-47db15009c1e" xsi:nil="true"/>
    <Owner xmlns="af11d866-a4d7-4da8-9bed-47db15009c1e">
      <UserInfo>
        <DisplayName/>
        <AccountId xsi:nil="true"/>
        <AccountType/>
      </UserInfo>
    </Owner>
    <LMS_Mappings xmlns="af11d866-a4d7-4da8-9bed-47db15009c1e" xsi:nil="true"/>
    <AppVersion xmlns="af11d866-a4d7-4da8-9bed-47db15009c1e" xsi:nil="true"/>
    <Invited_Students xmlns="af11d866-a4d7-4da8-9bed-47db15009c1e" xsi:nil="true"/>
    <Teams_Channel_Section_Location xmlns="af11d866-a4d7-4da8-9bed-47db15009c1e" xsi:nil="true"/>
    <Self_Registration_Enabled xmlns="af11d866-a4d7-4da8-9bed-47db15009c1e" xsi:nil="true"/>
    <Invited_Teachers xmlns="af11d866-a4d7-4da8-9bed-47db15009c1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7BE32A80B69C54DA77E706D218C331D" ma:contentTypeVersion="34" ma:contentTypeDescription="Ein neues Dokument erstellen." ma:contentTypeScope="" ma:versionID="0ad7aecec84701646f64d7c362e07bea">
  <xsd:schema xmlns:xsd="http://www.w3.org/2001/XMLSchema" xmlns:xs="http://www.w3.org/2001/XMLSchema" xmlns:p="http://schemas.microsoft.com/office/2006/metadata/properties" xmlns:ns3="af11d866-a4d7-4da8-9bed-47db15009c1e" xmlns:ns4="c265009c-d892-43e7-ae47-c241a295fc9b" targetNamespace="http://schemas.microsoft.com/office/2006/metadata/properties" ma:root="true" ma:fieldsID="e53f322a87834b15ed67af37d1d2eb63" ns3:_="" ns4:_="">
    <xsd:import namespace="af11d866-a4d7-4da8-9bed-47db15009c1e"/>
    <xsd:import namespace="c265009c-d892-43e7-ae47-c241a295fc9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Math_Settings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Distribution_Groups" minOccurs="0"/>
                <xsd:element ref="ns3:LMS_Mapping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  <xsd:element ref="ns3:Teams_Channel_Section_Location" minOccurs="0"/>
                <xsd:element ref="ns3:MediaServiceDateTaken" minOccurs="0"/>
                <xsd:element ref="ns3:MediaLengthInSeconds" minOccurs="0"/>
                <xsd:element ref="ns3:MediaServiceOCR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11d866-a4d7-4da8-9bed-47db15009c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NotebookType" ma:index="16" nillable="true" ma:displayName="Notebook Type" ma:internalName="NotebookType">
      <xsd:simpleType>
        <xsd:restriction base="dms:Text"/>
      </xsd:simpleType>
    </xsd:element>
    <xsd:element name="FolderType" ma:index="17" nillable="true" ma:displayName="Folder Type" ma:internalName="FolderType">
      <xsd:simpleType>
        <xsd:restriction base="dms:Text"/>
      </xsd:simpleType>
    </xsd:element>
    <xsd:element name="CultureName" ma:index="18" nillable="true" ma:displayName="Culture Name" ma:internalName="CultureName">
      <xsd:simpleType>
        <xsd:restriction base="dms:Text"/>
      </xsd:simpleType>
    </xsd:element>
    <xsd:element name="AppVersion" ma:index="19" nillable="true" ma:displayName="App Version" ma:internalName="AppVersion">
      <xsd:simpleType>
        <xsd:restriction base="dms:Text"/>
      </xsd:simpleType>
    </xsd:element>
    <xsd:element name="TeamsChannelId" ma:index="20" nillable="true" ma:displayName="Teams Channel Id" ma:internalName="TeamsChannelId">
      <xsd:simpleType>
        <xsd:restriction base="dms:Text"/>
      </xsd:simpleType>
    </xsd:element>
    <xsd:element name="Owner" ma:index="21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2" nillable="true" ma:displayName="Math Settings" ma:internalName="Math_Settings">
      <xsd:simpleType>
        <xsd:restriction base="dms:Text"/>
      </xsd:simpleType>
    </xsd:element>
    <xsd:element name="DefaultSectionNames" ma:index="23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4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25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26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27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8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9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30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1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2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3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4" nillable="true" ma:displayName="Is Collaboration Space Locked" ma:internalName="Is_Collaboration_Space_Locked">
      <xsd:simpleType>
        <xsd:restriction base="dms:Boolean"/>
      </xsd:simpleType>
    </xsd:element>
    <xsd:element name="IsNotebookLocked" ma:index="35" nillable="true" ma:displayName="Is Notebook Locked" ma:internalName="IsNotebookLocked">
      <xsd:simpleType>
        <xsd:restriction base="dms:Boolean"/>
      </xsd:simpleType>
    </xsd:element>
    <xsd:element name="Teams_Channel_Section_Location" ma:index="36" nillable="true" ma:displayName="Teams Channel Section Location" ma:internalName="Teams_Channel_Section_Location">
      <xsd:simpleType>
        <xsd:restriction base="dms:Text"/>
      </xsd:simpleType>
    </xsd:element>
    <xsd:element name="MediaServiceDateTaken" ma:index="3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3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3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40" nillable="true" ma:displayName="_activity" ma:hidden="true" ma:internalName="_activity">
      <xsd:simpleType>
        <xsd:restriction base="dms:Note"/>
      </xsd:simpleType>
    </xsd:element>
    <xsd:element name="MediaServiceObjectDetectorVersions" ma:index="4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65009c-d892-43e7-ae47-c241a295fc9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Freigabehinweis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13A35BF-9729-4156-AD83-36F4FF746A3D}">
  <ds:schemaRefs>
    <ds:schemaRef ds:uri="c265009c-d892-43e7-ae47-c241a295fc9b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purl.org/dc/dcmitype/"/>
    <ds:schemaRef ds:uri="http://www.w3.org/XML/1998/namespace"/>
    <ds:schemaRef ds:uri="http://purl.org/dc/elements/1.1/"/>
    <ds:schemaRef ds:uri="http://schemas.microsoft.com/office/infopath/2007/PartnerControls"/>
    <ds:schemaRef ds:uri="af11d866-a4d7-4da8-9bed-47db15009c1e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F044904C-11E8-42E5-BFB5-4A8532023E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f11d866-a4d7-4da8-9bed-47db15009c1e"/>
    <ds:schemaRef ds:uri="c265009c-d892-43e7-ae47-c241a295fc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B7F6FFC-097F-4887-BD7C-5E6FEAE398F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Mustervorlage_Stadt_Königswinter</Template>
  <TotalTime>0</TotalTime>
  <Words>1230</Words>
  <Application>Microsoft Office PowerPoint</Application>
  <PresentationFormat>Bildschirmpräsentation (4:3)</PresentationFormat>
  <Paragraphs>365</Paragraphs>
  <Slides>34</Slides>
  <Notes>17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34</vt:i4>
      </vt:variant>
    </vt:vector>
  </HeadingPairs>
  <TitlesOfParts>
    <vt:vector size="42" baseType="lpstr">
      <vt:lpstr>ＭＳ Ｐゴシック</vt:lpstr>
      <vt:lpstr>Arial</vt:lpstr>
      <vt:lpstr>Calibri</vt:lpstr>
      <vt:lpstr>Jokerman</vt:lpstr>
      <vt:lpstr>MV Boli</vt:lpstr>
      <vt:lpstr>Times New Roman</vt:lpstr>
      <vt:lpstr>Wingdings</vt:lpstr>
      <vt:lpstr>Mustervorlage_Stadt_Königswinter</vt:lpstr>
      <vt:lpstr>        Herzlich Willkommen   </vt:lpstr>
      <vt:lpstr>PowerPoint-Präsentation</vt:lpstr>
      <vt:lpstr>  Stärken  der Petersberg Gesamtschule</vt:lpstr>
      <vt:lpstr>Individuell fördern und fordern! </vt:lpstr>
      <vt:lpstr> Optimal beraten </vt:lpstr>
      <vt:lpstr> Auf das Leben vorbereiten! </vt:lpstr>
      <vt:lpstr> Lust auf Schule vermitteln! </vt:lpstr>
      <vt:lpstr> „Besser“ machen! </vt:lpstr>
      <vt:lpstr> </vt:lpstr>
      <vt:lpstr>Logbuch in den Stufen 5 und 6</vt:lpstr>
      <vt:lpstr>PowerPoint-Präsentation</vt:lpstr>
      <vt:lpstr>PowerPoint-Präsentation</vt:lpstr>
      <vt:lpstr>PowerPoint-Präsentation</vt:lpstr>
      <vt:lpstr>Abschlüsse</vt:lpstr>
      <vt:lpstr>PowerPoint-Präsentation</vt:lpstr>
      <vt:lpstr>PowerPoint-Präsentation</vt:lpstr>
      <vt:lpstr>Schullaufbahn </vt:lpstr>
      <vt:lpstr>Sprachenangebot</vt:lpstr>
      <vt:lpstr>PowerPoint-Präsentation</vt:lpstr>
      <vt:lpstr>PowerPoint-Präsentation</vt:lpstr>
      <vt:lpstr>PowerPoint-Präsentation</vt:lpstr>
      <vt:lpstr>Pausenangebote im Ganztag</vt:lpstr>
      <vt:lpstr>AG-Angebot</vt:lpstr>
      <vt:lpstr>Unterrichtszeiten</vt:lpstr>
      <vt:lpstr>Berufswahlvorbereitung</vt:lpstr>
      <vt:lpstr>Berufsinfotag in den Stufen 7-10</vt:lpstr>
      <vt:lpstr>Partnerschaften &amp; Projekte</vt:lpstr>
      <vt:lpstr>PowerPoint-Präsentation</vt:lpstr>
      <vt:lpstr>Klasse 5</vt:lpstr>
      <vt:lpstr>PowerPoint-Präsentation</vt:lpstr>
      <vt:lpstr>Kursfahrt / Schüleraustausch</vt:lpstr>
      <vt:lpstr>Gute Gründe für die Anmeldung an  der Petersberg Gesamtschule </vt:lpstr>
      <vt:lpstr>Gute Gründe für die Anmeldung an der Petersberg Gesamtschule </vt:lpstr>
      <vt:lpstr>Hinweise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Integrative Gesamtschule in Ganztagsform</dc:title>
  <dc:creator>Franke, Karina</dc:creator>
  <cp:lastModifiedBy>Beyer, Roland</cp:lastModifiedBy>
  <cp:revision>291</cp:revision>
  <cp:lastPrinted>2023-09-19T08:02:39Z</cp:lastPrinted>
  <dcterms:created xsi:type="dcterms:W3CDTF">2023-09-14T17:25:47Z</dcterms:created>
  <dcterms:modified xsi:type="dcterms:W3CDTF">2025-09-29T14:44:27Z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0x01010037BE32A80B69C54DA77E706D218C331D</vt:lpwstr>
  </property>
</Properties>
</file>